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1"/>
  </p:notesMasterIdLst>
  <p:sldIdLst>
    <p:sldId id="265" r:id="rId2"/>
    <p:sldId id="266" r:id="rId3"/>
    <p:sldId id="267" r:id="rId4"/>
    <p:sldId id="268" r:id="rId5"/>
    <p:sldId id="269" r:id="rId6"/>
    <p:sldId id="270" r:id="rId7"/>
    <p:sldId id="260" r:id="rId8"/>
    <p:sldId id="271" r:id="rId9"/>
    <p:sldId id="272" r:id="rId10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90D5019-B94D-0448-B2DD-9A483462A4B3}">
          <p14:sldIdLst>
            <p14:sldId id="265"/>
            <p14:sldId id="266"/>
            <p14:sldId id="267"/>
            <p14:sldId id="268"/>
            <p14:sldId id="269"/>
            <p14:sldId id="270"/>
            <p14:sldId id="26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AC5"/>
    <a:srgbClr val="00C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4"/>
    <p:restoredTop sz="80204"/>
  </p:normalViewPr>
  <p:slideViewPr>
    <p:cSldViewPr snapToGrid="0">
      <p:cViewPr varScale="1">
        <p:scale>
          <a:sx n="101" d="100"/>
          <a:sy n="101" d="100"/>
        </p:scale>
        <p:origin x="1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to\Documents\stuff\stuff\presentations\talk_help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to\Documents\stuff\stuff\presentations\talk_help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33330539294988"/>
          <c:y val="8.3883757424215555E-2"/>
          <c:w val="0.80759012386925277"/>
          <c:h val="0.62627964509437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ipu_v2!$C$2:$C$3</c:f>
              <c:strCache>
                <c:ptCount val="2"/>
                <c:pt idx="1">
                  <c:v>DM=0.25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ipu_v2!$B$4:$B$9</c:f>
              <c:strCache>
                <c:ptCount val="6"/>
                <c:pt idx="0">
                  <c:v>ARM Cortex</c:v>
                </c:pt>
                <c:pt idx="1">
                  <c:v>Jetson Nano</c:v>
                </c:pt>
                <c:pt idx="2">
                  <c:v>NCS2</c:v>
                </c:pt>
                <c:pt idx="3">
                  <c:v>CoralAI Micro</c:v>
                </c:pt>
                <c:pt idx="4">
                  <c:v>CoralAI Mini</c:v>
                </c:pt>
                <c:pt idx="5">
                  <c:v>CoralAI USB</c:v>
                </c:pt>
              </c:strCache>
            </c:strRef>
          </c:cat>
          <c:val>
            <c:numRef>
              <c:f>ipu_v2!$C$4:$C$9</c:f>
              <c:numCache>
                <c:formatCode>General</c:formatCode>
                <c:ptCount val="6"/>
                <c:pt idx="0">
                  <c:v>118.8</c:v>
                </c:pt>
                <c:pt idx="1">
                  <c:v>1.956</c:v>
                </c:pt>
                <c:pt idx="2">
                  <c:v>3.19</c:v>
                </c:pt>
                <c:pt idx="3">
                  <c:v>4.88</c:v>
                </c:pt>
                <c:pt idx="4">
                  <c:v>3.9020000000000001</c:v>
                </c:pt>
                <c:pt idx="5">
                  <c:v>3.319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8-994D-A53D-4CFA744282F5}"/>
            </c:ext>
          </c:extLst>
        </c:ser>
        <c:ser>
          <c:idx val="1"/>
          <c:order val="1"/>
          <c:tx>
            <c:strRef>
              <c:f>ipu_v2!$D$2:$D$3</c:f>
              <c:strCache>
                <c:ptCount val="2"/>
                <c:pt idx="1">
                  <c:v>DM=0.5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ipu_v2!$B$4:$B$9</c:f>
              <c:strCache>
                <c:ptCount val="6"/>
                <c:pt idx="0">
                  <c:v>ARM Cortex</c:v>
                </c:pt>
                <c:pt idx="1">
                  <c:v>Jetson Nano</c:v>
                </c:pt>
                <c:pt idx="2">
                  <c:v>NCS2</c:v>
                </c:pt>
                <c:pt idx="3">
                  <c:v>CoralAI Micro</c:v>
                </c:pt>
                <c:pt idx="4">
                  <c:v>CoralAI Mini</c:v>
                </c:pt>
                <c:pt idx="5">
                  <c:v>CoralAI USB</c:v>
                </c:pt>
              </c:strCache>
            </c:strRef>
          </c:cat>
          <c:val>
            <c:numRef>
              <c:f>ipu_v2!$D$4:$D$9</c:f>
              <c:numCache>
                <c:formatCode>General</c:formatCode>
                <c:ptCount val="6"/>
                <c:pt idx="1">
                  <c:v>3.206</c:v>
                </c:pt>
                <c:pt idx="2">
                  <c:v>3.137</c:v>
                </c:pt>
                <c:pt idx="3">
                  <c:v>5.1959999999999997</c:v>
                </c:pt>
                <c:pt idx="4">
                  <c:v>4.1180000000000003</c:v>
                </c:pt>
                <c:pt idx="5">
                  <c:v>3.5139999999999998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8-994D-A53D-4CFA744282F5}"/>
            </c:ext>
          </c:extLst>
        </c:ser>
        <c:ser>
          <c:idx val="2"/>
          <c:order val="2"/>
          <c:tx>
            <c:strRef>
              <c:f>ipu_v2!$E$2:$E$3</c:f>
              <c:strCache>
                <c:ptCount val="2"/>
                <c:pt idx="1">
                  <c:v>DM=1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ipu_v2!$B$4:$B$9</c:f>
              <c:strCache>
                <c:ptCount val="6"/>
                <c:pt idx="0">
                  <c:v>ARM Cortex</c:v>
                </c:pt>
                <c:pt idx="1">
                  <c:v>Jetson Nano</c:v>
                </c:pt>
                <c:pt idx="2">
                  <c:v>NCS2</c:v>
                </c:pt>
                <c:pt idx="3">
                  <c:v>CoralAI Micro</c:v>
                </c:pt>
                <c:pt idx="4">
                  <c:v>CoralAI Mini</c:v>
                </c:pt>
                <c:pt idx="5">
                  <c:v>CoralAI USB</c:v>
                </c:pt>
              </c:strCache>
            </c:strRef>
          </c:cat>
          <c:val>
            <c:numRef>
              <c:f>ipu_v2!$E$4:$E$9</c:f>
              <c:numCache>
                <c:formatCode>General</c:formatCode>
                <c:ptCount val="6"/>
                <c:pt idx="1">
                  <c:v>8.1760000000000002</c:v>
                </c:pt>
                <c:pt idx="2">
                  <c:v>4.5389999999999997</c:v>
                </c:pt>
                <c:pt idx="3">
                  <c:v>6.0309999999999997</c:v>
                </c:pt>
                <c:pt idx="4">
                  <c:v>4.6669999999999998</c:v>
                </c:pt>
                <c:pt idx="5">
                  <c:v>4.0119999999999996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C8-994D-A53D-4CFA74428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9439968"/>
        <c:axId val="801198272"/>
      </c:barChart>
      <c:lineChart>
        <c:grouping val="standard"/>
        <c:varyColors val="0"/>
        <c:ser>
          <c:idx val="3"/>
          <c:order val="3"/>
          <c:tx>
            <c:strRef>
              <c:f>ipu_v2!$F$2:$F$3</c:f>
              <c:strCache>
                <c:ptCount val="2"/>
                <c:pt idx="0">
                  <c:v>budget</c:v>
                </c:pt>
              </c:strCache>
            </c:strRef>
          </c:tx>
          <c:spPr>
            <a:ln w="28575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ipu_v2!$B$4:$B$9</c:f>
              <c:strCache>
                <c:ptCount val="6"/>
                <c:pt idx="0">
                  <c:v>ARM Cortex</c:v>
                </c:pt>
                <c:pt idx="1">
                  <c:v>Jetson Nano</c:v>
                </c:pt>
                <c:pt idx="2">
                  <c:v>NCS2</c:v>
                </c:pt>
                <c:pt idx="3">
                  <c:v>CoralAI Micro</c:v>
                </c:pt>
                <c:pt idx="4">
                  <c:v>CoralAI Mini</c:v>
                </c:pt>
                <c:pt idx="5">
                  <c:v>CoralAI USB</c:v>
                </c:pt>
              </c:strCache>
            </c:strRef>
          </c:cat>
          <c:val>
            <c:numRef>
              <c:f>ipu_v2!$F$4:$F$9</c:f>
              <c:numCache>
                <c:formatCode>General</c:formatCode>
                <c:ptCount val="6"/>
                <c:pt idx="0">
                  <c:v>4.42</c:v>
                </c:pt>
                <c:pt idx="1">
                  <c:v>4.42</c:v>
                </c:pt>
                <c:pt idx="2">
                  <c:v>4.42</c:v>
                </c:pt>
                <c:pt idx="3">
                  <c:v>4.42</c:v>
                </c:pt>
                <c:pt idx="4">
                  <c:v>4.42</c:v>
                </c:pt>
                <c:pt idx="5">
                  <c:v>4.42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C8-994D-A53D-4CFA74428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439968"/>
        <c:axId val="801198272"/>
      </c:lineChart>
      <c:catAx>
        <c:axId val="128943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801198272"/>
        <c:crosses val="autoZero"/>
        <c:auto val="1"/>
        <c:lblAlgn val="ctr"/>
        <c:lblOffset val="100"/>
        <c:noMultiLvlLbl val="0"/>
      </c:catAx>
      <c:valAx>
        <c:axId val="801198272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Per-image </a:t>
                </a:r>
                <a:r>
                  <a:rPr lang="en-US" sz="1600" dirty="0"/>
                  <a:t>inference latency (s)</a:t>
                </a:r>
              </a:p>
            </c:rich>
          </c:tx>
          <c:layout>
            <c:manualLayout>
              <c:xMode val="edge"/>
              <c:yMode val="edge"/>
              <c:x val="1.0087654799698274E-2"/>
              <c:y val="9.448421645560388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2894399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378551083922"/>
          <c:y val="1.5248281341596621E-2"/>
          <c:w val="0.2929061157492982"/>
          <c:h val="0.3602229370771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79262258435602"/>
          <c:y val="3.0071797179514286E-2"/>
          <c:w val="0.74237136240562218"/>
          <c:h val="0.8146686205689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ipu_v2!$C$2:$C$3</c:f>
              <c:strCache>
                <c:ptCount val="2"/>
                <c:pt idx="1">
                  <c:v>DM=0.25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ipu_v2!$B$12:$B$17</c:f>
              <c:strCache>
                <c:ptCount val="6"/>
                <c:pt idx="0">
                  <c:v>ARM Cortex</c:v>
                </c:pt>
                <c:pt idx="1">
                  <c:v>Jetson Nano</c:v>
                </c:pt>
                <c:pt idx="2">
                  <c:v>NCS2</c:v>
                </c:pt>
                <c:pt idx="3">
                  <c:v>CoralAI Micro</c:v>
                </c:pt>
                <c:pt idx="4">
                  <c:v>CoralAI Mini</c:v>
                </c:pt>
                <c:pt idx="5">
                  <c:v>CoralAI USB</c:v>
                </c:pt>
              </c:strCache>
            </c:strRef>
          </c:cat>
          <c:val>
            <c:numRef>
              <c:f>ipu_v2!$C$12:$C$17</c:f>
              <c:numCache>
                <c:formatCode>General</c:formatCode>
                <c:ptCount val="6"/>
                <c:pt idx="0">
                  <c:v>12.1</c:v>
                </c:pt>
                <c:pt idx="1">
                  <c:v>2.99</c:v>
                </c:pt>
                <c:pt idx="2">
                  <c:v>3.3</c:v>
                </c:pt>
                <c:pt idx="3">
                  <c:v>1.36</c:v>
                </c:pt>
                <c:pt idx="4">
                  <c:v>1.3</c:v>
                </c:pt>
                <c:pt idx="5">
                  <c:v>2.2200000000000002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6-AC4B-BADE-2767F1DDFA18}"/>
            </c:ext>
          </c:extLst>
        </c:ser>
        <c:ser>
          <c:idx val="1"/>
          <c:order val="1"/>
          <c:tx>
            <c:strRef>
              <c:f>ipu_v2!$D$2:$D$3</c:f>
              <c:strCache>
                <c:ptCount val="2"/>
                <c:pt idx="1">
                  <c:v>DM=0.5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ipu_v2!$B$12:$B$17</c:f>
              <c:strCache>
                <c:ptCount val="6"/>
                <c:pt idx="0">
                  <c:v>ARM Cortex</c:v>
                </c:pt>
                <c:pt idx="1">
                  <c:v>Jetson Nano</c:v>
                </c:pt>
                <c:pt idx="2">
                  <c:v>NCS2</c:v>
                </c:pt>
                <c:pt idx="3">
                  <c:v>CoralAI Micro</c:v>
                </c:pt>
                <c:pt idx="4">
                  <c:v>CoralAI Mini</c:v>
                </c:pt>
                <c:pt idx="5">
                  <c:v>CoralAI USB</c:v>
                </c:pt>
              </c:strCache>
            </c:strRef>
          </c:cat>
          <c:val>
            <c:numRef>
              <c:f>ipu_v2!$D$12:$D$17</c:f>
              <c:numCache>
                <c:formatCode>General</c:formatCode>
                <c:ptCount val="6"/>
                <c:pt idx="1">
                  <c:v>4.97</c:v>
                </c:pt>
                <c:pt idx="2">
                  <c:v>3.48</c:v>
                </c:pt>
                <c:pt idx="3">
                  <c:v>1.36</c:v>
                </c:pt>
                <c:pt idx="4">
                  <c:v>1.43</c:v>
                </c:pt>
                <c:pt idx="5">
                  <c:v>2.44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6-AC4B-BADE-2767F1DDFA18}"/>
            </c:ext>
          </c:extLst>
        </c:ser>
        <c:ser>
          <c:idx val="2"/>
          <c:order val="2"/>
          <c:tx>
            <c:strRef>
              <c:f>ipu_v2!$E$2:$E$3</c:f>
              <c:strCache>
                <c:ptCount val="2"/>
                <c:pt idx="1">
                  <c:v>DM=1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ipu_v2!$B$12:$B$17</c:f>
              <c:strCache>
                <c:ptCount val="6"/>
                <c:pt idx="0">
                  <c:v>ARM Cortex</c:v>
                </c:pt>
                <c:pt idx="1">
                  <c:v>Jetson Nano</c:v>
                </c:pt>
                <c:pt idx="2">
                  <c:v>NCS2</c:v>
                </c:pt>
                <c:pt idx="3">
                  <c:v>CoralAI Micro</c:v>
                </c:pt>
                <c:pt idx="4">
                  <c:v>CoralAI Mini</c:v>
                </c:pt>
                <c:pt idx="5">
                  <c:v>CoralAI USB</c:v>
                </c:pt>
              </c:strCache>
            </c:strRef>
          </c:cat>
          <c:val>
            <c:numRef>
              <c:f>ipu_v2!$E$12:$E$17</c:f>
              <c:numCache>
                <c:formatCode>General</c:formatCode>
                <c:ptCount val="6"/>
                <c:pt idx="1">
                  <c:v>11.63</c:v>
                </c:pt>
                <c:pt idx="2">
                  <c:v>5.44</c:v>
                </c:pt>
                <c:pt idx="3">
                  <c:v>1.819</c:v>
                </c:pt>
                <c:pt idx="4">
                  <c:v>1.82</c:v>
                </c:pt>
                <c:pt idx="5">
                  <c:v>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6-AC4B-BADE-2767F1DD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9439968"/>
        <c:axId val="801198272"/>
      </c:barChart>
      <c:catAx>
        <c:axId val="128943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801198272"/>
        <c:crosses val="autoZero"/>
        <c:auto val="1"/>
        <c:lblAlgn val="ctr"/>
        <c:lblOffset val="100"/>
        <c:noMultiLvlLbl val="0"/>
      </c:catAx>
      <c:valAx>
        <c:axId val="801198272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</a:rPr>
                  <a:t>Per-image inference power consumption (</a:t>
                </a:r>
                <a:r>
                  <a:rPr lang="en-US" sz="1600" b="0" i="0" u="none" strike="noStrike" kern="1200" baseline="0" dirty="0" err="1">
                    <a:solidFill>
                      <a:schemeClr val="tx1"/>
                    </a:solidFill>
                  </a:rPr>
                  <a:t>mWh</a:t>
                </a: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1839649120405709E-3"/>
              <c:y val="6.82425256934591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28943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60252524028912"/>
          <c:y val="3.6409252616312088E-2"/>
          <c:w val="0.21292469369609227"/>
          <c:h val="0.28967652331981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1C319-A9F8-4142-A42F-206D80908CE5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896FC1-3C77-AA4E-AC2B-932A58AC3EAD}">
      <dgm:prSet phldrT="[Text]"/>
      <dgm:spPr>
        <a:solidFill>
          <a:schemeClr val="accent1">
            <a:lumMod val="40000"/>
            <a:lumOff val="60000"/>
            <a:alpha val="25490"/>
          </a:scheme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>
              <a:latin typeface="Montserrat" pitchFamily="2" charset="77"/>
            </a:rPr>
            <a:t>Microcontrollers / CPUs​</a:t>
          </a:r>
          <a:endParaRPr lang="en-GB" dirty="0">
            <a:latin typeface="Montserrat" pitchFamily="2" charset="77"/>
          </a:endParaRPr>
        </a:p>
      </dgm:t>
    </dgm:pt>
    <dgm:pt modelId="{D2529313-8D7A-E940-87FB-95FEAA955F2D}" type="parTrans" cxnId="{7F798376-AAE7-044F-B8A9-D3D76775B3BB}">
      <dgm:prSet/>
      <dgm:spPr/>
      <dgm:t>
        <a:bodyPr/>
        <a:lstStyle/>
        <a:p>
          <a:endParaRPr lang="en-GB"/>
        </a:p>
      </dgm:t>
    </dgm:pt>
    <dgm:pt modelId="{3B5D7455-6018-C842-9957-086920783059}" type="sibTrans" cxnId="{7F798376-AAE7-044F-B8A9-D3D76775B3BB}">
      <dgm:prSet/>
      <dgm:spPr/>
      <dgm:t>
        <a:bodyPr/>
        <a:lstStyle/>
        <a:p>
          <a:endParaRPr lang="en-GB"/>
        </a:p>
      </dgm:t>
    </dgm:pt>
    <dgm:pt modelId="{45F94555-5B34-444E-9C10-FB5157251FB0}">
      <dgm:prSet custT="1"/>
      <dgm:spPr>
        <a:solidFill>
          <a:srgbClr val="00206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u="none" dirty="0">
              <a:latin typeface="Montserrat" pitchFamily="2" charset="77"/>
            </a:rPr>
            <a:t>+ Low power footprint​</a:t>
          </a:r>
        </a:p>
      </dgm:t>
    </dgm:pt>
    <dgm:pt modelId="{3483ECD8-F2CE-EE4E-BE7B-E42D6CF99FC0}" type="parTrans" cxnId="{04AC7CB9-FBFA-9046-AE06-FCA85CDBAF1F}">
      <dgm:prSet/>
      <dgm:spPr/>
      <dgm:t>
        <a:bodyPr/>
        <a:lstStyle/>
        <a:p>
          <a:endParaRPr lang="en-GB"/>
        </a:p>
      </dgm:t>
    </dgm:pt>
    <dgm:pt modelId="{3B735F79-1704-E24A-B9FB-217CC5405506}" type="sibTrans" cxnId="{04AC7CB9-FBFA-9046-AE06-FCA85CDBAF1F}">
      <dgm:prSet/>
      <dgm:spPr/>
      <dgm:t>
        <a:bodyPr/>
        <a:lstStyle/>
        <a:p>
          <a:endParaRPr lang="en-GB"/>
        </a:p>
      </dgm:t>
    </dgm:pt>
    <dgm:pt modelId="{4E8718F1-2DAB-7443-9D49-735EEFCA88F5}">
      <dgm:prSet custT="1"/>
      <dgm:spPr>
        <a:solidFill>
          <a:srgbClr val="00206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b="0" i="0" u="none" dirty="0"/>
            <a:t>- </a:t>
          </a:r>
          <a:r>
            <a:rPr lang="en-US" sz="1400" b="0" i="0" u="none" dirty="0">
              <a:latin typeface="Montserrat" pitchFamily="2" charset="77"/>
            </a:rPr>
            <a:t>Low degree of specialization​</a:t>
          </a:r>
          <a:endParaRPr lang="en-US" sz="1500" b="0" i="0" u="none" dirty="0">
            <a:latin typeface="Montserrat" pitchFamily="2" charset="77"/>
          </a:endParaRPr>
        </a:p>
      </dgm:t>
    </dgm:pt>
    <dgm:pt modelId="{B60E8B2B-98E4-AB45-A03A-A9EE4AD73EAA}" type="parTrans" cxnId="{CDA15BA0-EECC-B541-8977-8E3A368D42B3}">
      <dgm:prSet/>
      <dgm:spPr/>
      <dgm:t>
        <a:bodyPr/>
        <a:lstStyle/>
        <a:p>
          <a:endParaRPr lang="en-GB"/>
        </a:p>
      </dgm:t>
    </dgm:pt>
    <dgm:pt modelId="{C80D06E7-07B8-B74A-A9BA-5487B5373CAC}" type="sibTrans" cxnId="{CDA15BA0-EECC-B541-8977-8E3A368D42B3}">
      <dgm:prSet/>
      <dgm:spPr/>
      <dgm:t>
        <a:bodyPr/>
        <a:lstStyle/>
        <a:p>
          <a:endParaRPr lang="en-GB"/>
        </a:p>
      </dgm:t>
    </dgm:pt>
    <dgm:pt modelId="{7A1B614B-64D5-EC47-ABE9-0E6E06069727}">
      <dgm:prSet custT="1"/>
      <dgm:spPr>
        <a:solidFill>
          <a:srgbClr val="00206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i="0" u="none" dirty="0"/>
            <a:t>- </a:t>
          </a:r>
          <a:r>
            <a:rPr lang="en-US" sz="1400" b="0" i="0" u="none" dirty="0">
              <a:latin typeface="Montserrat" pitchFamily="2" charset="77"/>
            </a:rPr>
            <a:t>Low degree of parallelism ​</a:t>
          </a:r>
          <a:endParaRPr lang="en-US" sz="1600" b="0" i="0" u="none" dirty="0">
            <a:latin typeface="Montserrat" pitchFamily="2" charset="77"/>
          </a:endParaRPr>
        </a:p>
      </dgm:t>
    </dgm:pt>
    <dgm:pt modelId="{558690D7-A6F2-3748-9369-D7DA0AFD7A92}" type="parTrans" cxnId="{816D2816-579C-B743-9752-F0C89B6EC8AE}">
      <dgm:prSet/>
      <dgm:spPr/>
      <dgm:t>
        <a:bodyPr/>
        <a:lstStyle/>
        <a:p>
          <a:endParaRPr lang="en-GB"/>
        </a:p>
      </dgm:t>
    </dgm:pt>
    <dgm:pt modelId="{E7FBCE6D-A938-C845-9F49-64A0CFB1B671}" type="sibTrans" cxnId="{816D2816-579C-B743-9752-F0C89B6EC8AE}">
      <dgm:prSet/>
      <dgm:spPr/>
      <dgm:t>
        <a:bodyPr/>
        <a:lstStyle/>
        <a:p>
          <a:endParaRPr lang="en-GB"/>
        </a:p>
      </dgm:t>
    </dgm:pt>
    <dgm:pt modelId="{959C21C0-38AE-C64D-ABB1-5CA3B956ACA3}">
      <dgm:prSet/>
      <dgm:spPr>
        <a:solidFill>
          <a:schemeClr val="accent1">
            <a:lumMod val="40000"/>
            <a:lumOff val="60000"/>
            <a:alpha val="2549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>
              <a:latin typeface="Montserrat" pitchFamily="2" charset="77"/>
            </a:rPr>
            <a:t>Edge SoCs + GPUs​</a:t>
          </a:r>
        </a:p>
      </dgm:t>
    </dgm:pt>
    <dgm:pt modelId="{2B502325-E5DE-D041-B60F-8A9214A08653}" type="parTrans" cxnId="{32D6A62B-8701-B34E-9113-195164FBD1CF}">
      <dgm:prSet/>
      <dgm:spPr/>
      <dgm:t>
        <a:bodyPr/>
        <a:lstStyle/>
        <a:p>
          <a:endParaRPr lang="en-GB"/>
        </a:p>
      </dgm:t>
    </dgm:pt>
    <dgm:pt modelId="{6CC797FE-06E6-174B-820D-B4EF6CC39884}" type="sibTrans" cxnId="{32D6A62B-8701-B34E-9113-195164FBD1CF}">
      <dgm:prSet/>
      <dgm:spPr/>
      <dgm:t>
        <a:bodyPr/>
        <a:lstStyle/>
        <a:p>
          <a:endParaRPr lang="en-GB"/>
        </a:p>
      </dgm:t>
    </dgm:pt>
    <dgm:pt modelId="{B0FFF862-176F-6D4F-BAD6-5033C10D78F8}">
      <dgm:prSet custT="1"/>
      <dgm:spPr>
        <a:solidFill>
          <a:srgbClr val="00206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u="none" dirty="0">
              <a:latin typeface="Montserrat" pitchFamily="2" charset="77"/>
            </a:rPr>
            <a:t>+ High degree of parallelism​</a:t>
          </a:r>
        </a:p>
      </dgm:t>
    </dgm:pt>
    <dgm:pt modelId="{E4D7C5C6-FA42-EA4A-842B-2C14BCE150C8}" type="parTrans" cxnId="{B5C61CB0-01D2-4C46-9675-D19BA217D8C7}">
      <dgm:prSet/>
      <dgm:spPr/>
      <dgm:t>
        <a:bodyPr/>
        <a:lstStyle/>
        <a:p>
          <a:endParaRPr lang="en-GB"/>
        </a:p>
      </dgm:t>
    </dgm:pt>
    <dgm:pt modelId="{13BC9F43-4440-A343-864E-B190C6A6E95A}" type="sibTrans" cxnId="{B5C61CB0-01D2-4C46-9675-D19BA217D8C7}">
      <dgm:prSet/>
      <dgm:spPr/>
      <dgm:t>
        <a:bodyPr/>
        <a:lstStyle/>
        <a:p>
          <a:endParaRPr lang="en-GB"/>
        </a:p>
      </dgm:t>
    </dgm:pt>
    <dgm:pt modelId="{F3B6D0D0-7EA7-5646-8CBE-F017794DE548}">
      <dgm:prSet custT="1"/>
      <dgm:spPr>
        <a:solidFill>
          <a:srgbClr val="00206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u="none" dirty="0">
              <a:latin typeface="Montserrat" pitchFamily="2" charset="77"/>
            </a:rPr>
            <a:t>- High power footprint​</a:t>
          </a:r>
        </a:p>
      </dgm:t>
    </dgm:pt>
    <dgm:pt modelId="{13F52147-E714-CC4E-96D4-BF869EA63E8E}" type="parTrans" cxnId="{1770CC7B-C0D7-B045-9505-C91CB7C345FF}">
      <dgm:prSet/>
      <dgm:spPr/>
      <dgm:t>
        <a:bodyPr/>
        <a:lstStyle/>
        <a:p>
          <a:endParaRPr lang="en-GB"/>
        </a:p>
      </dgm:t>
    </dgm:pt>
    <dgm:pt modelId="{94AFE877-EC05-364D-A8B4-F039DAC994B8}" type="sibTrans" cxnId="{1770CC7B-C0D7-B045-9505-C91CB7C345FF}">
      <dgm:prSet/>
      <dgm:spPr/>
      <dgm:t>
        <a:bodyPr/>
        <a:lstStyle/>
        <a:p>
          <a:endParaRPr lang="en-GB"/>
        </a:p>
      </dgm:t>
    </dgm:pt>
    <dgm:pt modelId="{1E9FF0A0-6A09-3742-8996-182260228484}">
      <dgm:prSet/>
      <dgm:spPr>
        <a:solidFill>
          <a:schemeClr val="accent1">
            <a:lumMod val="40000"/>
            <a:lumOff val="60000"/>
            <a:alpha val="25490"/>
          </a:schemeClr>
        </a:solidFill>
        <a:effectLst>
          <a:softEdge rad="0"/>
        </a:effectLst>
      </dgm:spPr>
      <dgm:t>
        <a:bodyPr lIns="72000"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>
              <a:latin typeface="Montserrat" pitchFamily="2" charset="77"/>
            </a:rPr>
            <a:t>ASICs</a:t>
          </a:r>
          <a:r>
            <a:rPr lang="en-US" b="0" i="0" u="none" dirty="0"/>
            <a:t>​</a:t>
          </a:r>
        </a:p>
      </dgm:t>
    </dgm:pt>
    <dgm:pt modelId="{03A57C6C-932C-C14B-8A63-6129838DA9F6}" type="parTrans" cxnId="{01CB730A-308F-1D48-BFEF-D982E33B92B4}">
      <dgm:prSet/>
      <dgm:spPr/>
      <dgm:t>
        <a:bodyPr/>
        <a:lstStyle/>
        <a:p>
          <a:endParaRPr lang="en-GB"/>
        </a:p>
      </dgm:t>
    </dgm:pt>
    <dgm:pt modelId="{EAD515BD-F06B-804B-A05A-D66CEEAD902A}" type="sibTrans" cxnId="{01CB730A-308F-1D48-BFEF-D982E33B92B4}">
      <dgm:prSet/>
      <dgm:spPr/>
      <dgm:t>
        <a:bodyPr/>
        <a:lstStyle/>
        <a:p>
          <a:endParaRPr lang="en-GB"/>
        </a:p>
      </dgm:t>
    </dgm:pt>
    <dgm:pt modelId="{1D18A6FB-35A6-CF44-A77E-8CCAB1B6DDB1}">
      <dgm:prSet custT="1"/>
      <dgm:spPr>
        <a:solidFill>
          <a:srgbClr val="00206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u="none" dirty="0">
              <a:latin typeface="Montserrat" pitchFamily="2" charset="77"/>
            </a:rPr>
            <a:t>+ High degree of specialization​</a:t>
          </a:r>
        </a:p>
      </dgm:t>
    </dgm:pt>
    <dgm:pt modelId="{00022ED3-EA4D-BC4A-8982-D155F0C3F02B}" type="parTrans" cxnId="{D8617794-0E3B-A649-B99F-D39561B8C5BF}">
      <dgm:prSet/>
      <dgm:spPr/>
      <dgm:t>
        <a:bodyPr/>
        <a:lstStyle/>
        <a:p>
          <a:endParaRPr lang="en-GB"/>
        </a:p>
      </dgm:t>
    </dgm:pt>
    <dgm:pt modelId="{AC9683BF-2395-5D41-B4BD-BC954BCF784F}" type="sibTrans" cxnId="{D8617794-0E3B-A649-B99F-D39561B8C5BF}">
      <dgm:prSet/>
      <dgm:spPr/>
      <dgm:t>
        <a:bodyPr/>
        <a:lstStyle/>
        <a:p>
          <a:endParaRPr lang="en-GB"/>
        </a:p>
      </dgm:t>
    </dgm:pt>
    <dgm:pt modelId="{09C49B60-85AC-EF46-B33D-3A56754DB06F}">
      <dgm:prSet custT="1"/>
      <dgm:spPr>
        <a:solidFill>
          <a:srgbClr val="00206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u="none" dirty="0">
              <a:latin typeface="Montserrat" pitchFamily="2" charset="77"/>
            </a:rPr>
            <a:t>+ High degree of parallelism​</a:t>
          </a:r>
        </a:p>
      </dgm:t>
    </dgm:pt>
    <dgm:pt modelId="{3F7320FE-21B1-DF45-BE2C-86830D6F0B29}" type="parTrans" cxnId="{D0E783CE-E4FF-544A-84A7-0E1E5CC9D11A}">
      <dgm:prSet/>
      <dgm:spPr/>
      <dgm:t>
        <a:bodyPr/>
        <a:lstStyle/>
        <a:p>
          <a:endParaRPr lang="en-GB"/>
        </a:p>
      </dgm:t>
    </dgm:pt>
    <dgm:pt modelId="{EA8E7C26-CD85-8B43-AAB3-6F9370AC920A}" type="sibTrans" cxnId="{D0E783CE-E4FF-544A-84A7-0E1E5CC9D11A}">
      <dgm:prSet/>
      <dgm:spPr/>
      <dgm:t>
        <a:bodyPr/>
        <a:lstStyle/>
        <a:p>
          <a:endParaRPr lang="en-GB"/>
        </a:p>
      </dgm:t>
    </dgm:pt>
    <dgm:pt modelId="{B1F41725-AF24-0440-84E8-BA951657B5A5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572" t="7048" r="-16572" b="7048"/>
          </a:stretch>
        </a:blipFill>
        <a:ln>
          <a:noFill/>
        </a:ln>
      </dgm:spPr>
      <dgm:t>
        <a:bodyPr/>
        <a:lstStyle/>
        <a:p>
          <a:endParaRPr lang="en-GB" dirty="0"/>
        </a:p>
      </dgm:t>
    </dgm:pt>
    <dgm:pt modelId="{FA29FA93-5564-D144-9430-B7423953870A}" type="parTrans" cxnId="{9F60B1ED-04CE-B341-9AA8-401BE006C5E0}">
      <dgm:prSet/>
      <dgm:spPr/>
      <dgm:t>
        <a:bodyPr/>
        <a:lstStyle/>
        <a:p>
          <a:endParaRPr lang="en-GB"/>
        </a:p>
      </dgm:t>
    </dgm:pt>
    <dgm:pt modelId="{FFA812A0-155B-A643-A68A-49646605463C}" type="sibTrans" cxnId="{9F60B1ED-04CE-B341-9AA8-401BE006C5E0}">
      <dgm:prSet/>
      <dgm:spPr/>
      <dgm:t>
        <a:bodyPr/>
        <a:lstStyle/>
        <a:p>
          <a:endParaRPr lang="en-GB"/>
        </a:p>
      </dgm:t>
    </dgm:pt>
    <dgm:pt modelId="{72745935-B82B-1645-8BC5-11081078C636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87" t="4520" r="-3587" b="4520"/>
          </a:stretch>
        </a:blipFill>
        <a:ln>
          <a:noFill/>
        </a:ln>
      </dgm:spPr>
      <dgm:t>
        <a:bodyPr/>
        <a:lstStyle/>
        <a:p>
          <a:endParaRPr lang="en-GB" dirty="0"/>
        </a:p>
      </dgm:t>
    </dgm:pt>
    <dgm:pt modelId="{7F6AB2CE-778A-BF4C-AA37-1961A13AB664}" type="parTrans" cxnId="{73AFA5C5-0775-664F-9BC2-8DD055998B37}">
      <dgm:prSet/>
      <dgm:spPr/>
      <dgm:t>
        <a:bodyPr/>
        <a:lstStyle/>
        <a:p>
          <a:endParaRPr lang="en-GB"/>
        </a:p>
      </dgm:t>
    </dgm:pt>
    <dgm:pt modelId="{9D249627-99B3-A04D-BC4A-E0BB4382119C}" type="sibTrans" cxnId="{73AFA5C5-0775-664F-9BC2-8DD055998B37}">
      <dgm:prSet/>
      <dgm:spPr/>
      <dgm:t>
        <a:bodyPr/>
        <a:lstStyle/>
        <a:p>
          <a:endParaRPr lang="en-GB"/>
        </a:p>
      </dgm:t>
    </dgm:pt>
    <dgm:pt modelId="{71E8BBAC-C699-BA41-8F69-665663D07FCC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" t="19231" r="1" b="19231"/>
          </a:stretch>
        </a:blipFill>
        <a:ln>
          <a:noFill/>
        </a:ln>
      </dgm:spPr>
      <dgm:t>
        <a:bodyPr/>
        <a:lstStyle/>
        <a:p>
          <a:endParaRPr lang="en-GB" dirty="0"/>
        </a:p>
      </dgm:t>
    </dgm:pt>
    <dgm:pt modelId="{90995023-A2C3-2B47-8761-B30C593CA9F4}" type="parTrans" cxnId="{A20FAA48-C7E6-7447-9F6C-9C761760AA25}">
      <dgm:prSet/>
      <dgm:spPr/>
      <dgm:t>
        <a:bodyPr/>
        <a:lstStyle/>
        <a:p>
          <a:endParaRPr lang="en-GB"/>
        </a:p>
      </dgm:t>
    </dgm:pt>
    <dgm:pt modelId="{17614806-E662-3A4E-83EF-2FAD48795240}" type="sibTrans" cxnId="{A20FAA48-C7E6-7447-9F6C-9C761760AA25}">
      <dgm:prSet/>
      <dgm:spPr/>
      <dgm:t>
        <a:bodyPr/>
        <a:lstStyle/>
        <a:p>
          <a:endParaRPr lang="en-GB"/>
        </a:p>
      </dgm:t>
    </dgm:pt>
    <dgm:pt modelId="{EB6827A5-2CE7-AE47-954C-3964D24F3EB5}" type="pres">
      <dgm:prSet presAssocID="{FB81C319-A9F8-4142-A42F-206D80908CE5}" presName="theList" presStyleCnt="0">
        <dgm:presLayoutVars>
          <dgm:dir/>
          <dgm:animLvl val="lvl"/>
          <dgm:resizeHandles val="exact"/>
        </dgm:presLayoutVars>
      </dgm:prSet>
      <dgm:spPr/>
    </dgm:pt>
    <dgm:pt modelId="{8CB67612-91D2-5746-89C1-9011009900DC}" type="pres">
      <dgm:prSet presAssocID="{BA896FC1-3C77-AA4E-AC2B-932A58AC3EAD}" presName="compNode" presStyleCnt="0"/>
      <dgm:spPr/>
    </dgm:pt>
    <dgm:pt modelId="{05E3A19F-054B-4D40-9033-93A16B0DD25D}" type="pres">
      <dgm:prSet presAssocID="{BA896FC1-3C77-AA4E-AC2B-932A58AC3EAD}" presName="aNode" presStyleLbl="bgShp" presStyleIdx="0" presStyleCnt="3"/>
      <dgm:spPr/>
    </dgm:pt>
    <dgm:pt modelId="{18D8BE01-1961-2342-99C8-FFEA583FC448}" type="pres">
      <dgm:prSet presAssocID="{BA896FC1-3C77-AA4E-AC2B-932A58AC3EAD}" presName="textNode" presStyleLbl="bgShp" presStyleIdx="0" presStyleCnt="3"/>
      <dgm:spPr/>
    </dgm:pt>
    <dgm:pt modelId="{4AD64B8E-9512-2349-A108-829386D8C17E}" type="pres">
      <dgm:prSet presAssocID="{BA896FC1-3C77-AA4E-AC2B-932A58AC3EAD}" presName="compChildNode" presStyleCnt="0"/>
      <dgm:spPr/>
    </dgm:pt>
    <dgm:pt modelId="{ACB85FDA-4A12-5E4F-B392-E13670634015}" type="pres">
      <dgm:prSet presAssocID="{BA896FC1-3C77-AA4E-AC2B-932A58AC3EAD}" presName="theInnerList" presStyleCnt="0"/>
      <dgm:spPr/>
    </dgm:pt>
    <dgm:pt modelId="{9B1FD1FA-012E-444A-A3E1-55A96C11A3AB}" type="pres">
      <dgm:prSet presAssocID="{45F94555-5B34-444E-9C10-FB5157251FB0}" presName="childNode" presStyleLbl="node1" presStyleIdx="0" presStyleCnt="10">
        <dgm:presLayoutVars>
          <dgm:bulletEnabled val="1"/>
        </dgm:presLayoutVars>
      </dgm:prSet>
      <dgm:spPr/>
    </dgm:pt>
    <dgm:pt modelId="{97F6BC0E-C8CF-3845-97B4-FD22C6964E85}" type="pres">
      <dgm:prSet presAssocID="{45F94555-5B34-444E-9C10-FB5157251FB0}" presName="aSpace2" presStyleCnt="0"/>
      <dgm:spPr/>
    </dgm:pt>
    <dgm:pt modelId="{278FCBD6-E6EB-294F-8C8C-91C70C3683D2}" type="pres">
      <dgm:prSet presAssocID="{4E8718F1-2DAB-7443-9D49-735EEFCA88F5}" presName="childNode" presStyleLbl="node1" presStyleIdx="1" presStyleCnt="10">
        <dgm:presLayoutVars>
          <dgm:bulletEnabled val="1"/>
        </dgm:presLayoutVars>
      </dgm:prSet>
      <dgm:spPr/>
    </dgm:pt>
    <dgm:pt modelId="{B4841293-ADEB-FC44-89F5-C6D79E1934B8}" type="pres">
      <dgm:prSet presAssocID="{4E8718F1-2DAB-7443-9D49-735EEFCA88F5}" presName="aSpace2" presStyleCnt="0"/>
      <dgm:spPr/>
    </dgm:pt>
    <dgm:pt modelId="{6D90914D-5945-8841-96D8-14B9026C4A4A}" type="pres">
      <dgm:prSet presAssocID="{7A1B614B-64D5-EC47-ABE9-0E6E06069727}" presName="childNode" presStyleLbl="node1" presStyleIdx="2" presStyleCnt="10">
        <dgm:presLayoutVars>
          <dgm:bulletEnabled val="1"/>
        </dgm:presLayoutVars>
      </dgm:prSet>
      <dgm:spPr/>
    </dgm:pt>
    <dgm:pt modelId="{42E4F806-1804-4F45-AA16-F2BDBBA75E48}" type="pres">
      <dgm:prSet presAssocID="{7A1B614B-64D5-EC47-ABE9-0E6E06069727}" presName="aSpace2" presStyleCnt="0"/>
      <dgm:spPr/>
    </dgm:pt>
    <dgm:pt modelId="{58E69D88-3950-8045-864F-08568AB4305B}" type="pres">
      <dgm:prSet presAssocID="{71E8BBAC-C699-BA41-8F69-665663D07FCC}" presName="childNode" presStyleLbl="node1" presStyleIdx="3" presStyleCnt="10" custScaleX="103833" custScaleY="211825">
        <dgm:presLayoutVars>
          <dgm:bulletEnabled val="1"/>
        </dgm:presLayoutVars>
      </dgm:prSet>
      <dgm:spPr/>
    </dgm:pt>
    <dgm:pt modelId="{8F1E34D9-6332-C140-86C8-4A8FDD5D22E6}" type="pres">
      <dgm:prSet presAssocID="{BA896FC1-3C77-AA4E-AC2B-932A58AC3EAD}" presName="aSpace" presStyleCnt="0"/>
      <dgm:spPr/>
    </dgm:pt>
    <dgm:pt modelId="{9FED55DB-51FE-B44D-BC11-63EFF4463E9D}" type="pres">
      <dgm:prSet presAssocID="{959C21C0-38AE-C64D-ABB1-5CA3B956ACA3}" presName="compNode" presStyleCnt="0"/>
      <dgm:spPr/>
    </dgm:pt>
    <dgm:pt modelId="{5927B9AD-63C3-434C-A20B-DBE38C39F7EB}" type="pres">
      <dgm:prSet presAssocID="{959C21C0-38AE-C64D-ABB1-5CA3B956ACA3}" presName="aNode" presStyleLbl="bgShp" presStyleIdx="1" presStyleCnt="3"/>
      <dgm:spPr/>
    </dgm:pt>
    <dgm:pt modelId="{BB78D11D-95DA-2E41-B3C2-1DECFFA25547}" type="pres">
      <dgm:prSet presAssocID="{959C21C0-38AE-C64D-ABB1-5CA3B956ACA3}" presName="textNode" presStyleLbl="bgShp" presStyleIdx="1" presStyleCnt="3"/>
      <dgm:spPr/>
    </dgm:pt>
    <dgm:pt modelId="{0F7E1053-E362-6647-AA82-8020FD1F25DA}" type="pres">
      <dgm:prSet presAssocID="{959C21C0-38AE-C64D-ABB1-5CA3B956ACA3}" presName="compChildNode" presStyleCnt="0"/>
      <dgm:spPr/>
    </dgm:pt>
    <dgm:pt modelId="{5FAA2D50-274E-C048-98EA-00C5BB4F9409}" type="pres">
      <dgm:prSet presAssocID="{959C21C0-38AE-C64D-ABB1-5CA3B956ACA3}" presName="theInnerList" presStyleCnt="0"/>
      <dgm:spPr/>
    </dgm:pt>
    <dgm:pt modelId="{F5E3671F-F69B-0A4D-AAB6-883F079F90C8}" type="pres">
      <dgm:prSet presAssocID="{B0FFF862-176F-6D4F-BAD6-5033C10D78F8}" presName="childNode" presStyleLbl="node1" presStyleIdx="4" presStyleCnt="10">
        <dgm:presLayoutVars>
          <dgm:bulletEnabled val="1"/>
        </dgm:presLayoutVars>
      </dgm:prSet>
      <dgm:spPr/>
    </dgm:pt>
    <dgm:pt modelId="{679A0FF7-4B64-A54F-BD8A-D8893A852698}" type="pres">
      <dgm:prSet presAssocID="{B0FFF862-176F-6D4F-BAD6-5033C10D78F8}" presName="aSpace2" presStyleCnt="0"/>
      <dgm:spPr/>
    </dgm:pt>
    <dgm:pt modelId="{16E1B95A-9146-9A41-B378-C9E63A1E8B6A}" type="pres">
      <dgm:prSet presAssocID="{F3B6D0D0-7EA7-5646-8CBE-F017794DE548}" presName="childNode" presStyleLbl="node1" presStyleIdx="5" presStyleCnt="10">
        <dgm:presLayoutVars>
          <dgm:bulletEnabled val="1"/>
        </dgm:presLayoutVars>
      </dgm:prSet>
      <dgm:spPr/>
    </dgm:pt>
    <dgm:pt modelId="{DDDD691B-C773-9B44-8180-325F9B06B7E6}" type="pres">
      <dgm:prSet presAssocID="{F3B6D0D0-7EA7-5646-8CBE-F017794DE548}" presName="aSpace2" presStyleCnt="0"/>
      <dgm:spPr/>
    </dgm:pt>
    <dgm:pt modelId="{7F0D4052-7DD9-2840-8E27-D8FD1EE2BCFB}" type="pres">
      <dgm:prSet presAssocID="{B1F41725-AF24-0440-84E8-BA951657B5A5}" presName="childNode" presStyleLbl="node1" presStyleIdx="6" presStyleCnt="10" custScaleX="122448" custScaleY="204436">
        <dgm:presLayoutVars>
          <dgm:bulletEnabled val="1"/>
        </dgm:presLayoutVars>
      </dgm:prSet>
      <dgm:spPr/>
    </dgm:pt>
    <dgm:pt modelId="{E9CC3EE3-0063-A046-AD8E-6425067581C2}" type="pres">
      <dgm:prSet presAssocID="{959C21C0-38AE-C64D-ABB1-5CA3B956ACA3}" presName="aSpace" presStyleCnt="0"/>
      <dgm:spPr/>
    </dgm:pt>
    <dgm:pt modelId="{ACE8D028-E02B-C54C-B67F-2DEB3706EA40}" type="pres">
      <dgm:prSet presAssocID="{1E9FF0A0-6A09-3742-8996-182260228484}" presName="compNode" presStyleCnt="0"/>
      <dgm:spPr/>
    </dgm:pt>
    <dgm:pt modelId="{23EB2C51-D64C-464C-9936-54FBAA967857}" type="pres">
      <dgm:prSet presAssocID="{1E9FF0A0-6A09-3742-8996-182260228484}" presName="aNode" presStyleLbl="bgShp" presStyleIdx="2" presStyleCnt="3"/>
      <dgm:spPr/>
    </dgm:pt>
    <dgm:pt modelId="{64B2D40C-3BFE-B24E-B14D-E2011450175A}" type="pres">
      <dgm:prSet presAssocID="{1E9FF0A0-6A09-3742-8996-182260228484}" presName="textNode" presStyleLbl="bgShp" presStyleIdx="2" presStyleCnt="3"/>
      <dgm:spPr/>
    </dgm:pt>
    <dgm:pt modelId="{3DED0C85-5CB7-C249-A292-CFFFDF27020D}" type="pres">
      <dgm:prSet presAssocID="{1E9FF0A0-6A09-3742-8996-182260228484}" presName="compChildNode" presStyleCnt="0"/>
      <dgm:spPr/>
    </dgm:pt>
    <dgm:pt modelId="{C8C8CB60-D473-3546-A1F0-57F29F2D0CBC}" type="pres">
      <dgm:prSet presAssocID="{1E9FF0A0-6A09-3742-8996-182260228484}" presName="theInnerList" presStyleCnt="0"/>
      <dgm:spPr/>
    </dgm:pt>
    <dgm:pt modelId="{474797D2-5FE3-5A40-9B7C-C9DC9DCD6790}" type="pres">
      <dgm:prSet presAssocID="{1D18A6FB-35A6-CF44-A77E-8CCAB1B6DDB1}" presName="childNode" presStyleLbl="node1" presStyleIdx="7" presStyleCnt="10">
        <dgm:presLayoutVars>
          <dgm:bulletEnabled val="1"/>
        </dgm:presLayoutVars>
      </dgm:prSet>
      <dgm:spPr/>
    </dgm:pt>
    <dgm:pt modelId="{1CDB7339-81C8-9344-88E2-B08674D842D7}" type="pres">
      <dgm:prSet presAssocID="{1D18A6FB-35A6-CF44-A77E-8CCAB1B6DDB1}" presName="aSpace2" presStyleCnt="0"/>
      <dgm:spPr/>
    </dgm:pt>
    <dgm:pt modelId="{DA5AFDB3-FDBF-8848-8425-87A1BCFADB59}" type="pres">
      <dgm:prSet presAssocID="{09C49B60-85AC-EF46-B33D-3A56754DB06F}" presName="childNode" presStyleLbl="node1" presStyleIdx="8" presStyleCnt="10">
        <dgm:presLayoutVars>
          <dgm:bulletEnabled val="1"/>
        </dgm:presLayoutVars>
      </dgm:prSet>
      <dgm:spPr/>
    </dgm:pt>
    <dgm:pt modelId="{9E0E33C0-9360-394A-AC85-356CFD838237}" type="pres">
      <dgm:prSet presAssocID="{09C49B60-85AC-EF46-B33D-3A56754DB06F}" presName="aSpace2" presStyleCnt="0"/>
      <dgm:spPr/>
    </dgm:pt>
    <dgm:pt modelId="{BE331D8F-B027-F040-9EBE-7358393AC9B6}" type="pres">
      <dgm:prSet presAssocID="{72745935-B82B-1645-8BC5-11081078C636}" presName="childNode" presStyleLbl="node1" presStyleIdx="9" presStyleCnt="10" custScaleX="126766" custScaleY="204436">
        <dgm:presLayoutVars>
          <dgm:bulletEnabled val="1"/>
        </dgm:presLayoutVars>
      </dgm:prSet>
      <dgm:spPr/>
    </dgm:pt>
  </dgm:ptLst>
  <dgm:cxnLst>
    <dgm:cxn modelId="{01CB730A-308F-1D48-BFEF-D982E33B92B4}" srcId="{FB81C319-A9F8-4142-A42F-206D80908CE5}" destId="{1E9FF0A0-6A09-3742-8996-182260228484}" srcOrd="2" destOrd="0" parTransId="{03A57C6C-932C-C14B-8A63-6129838DA9F6}" sibTransId="{EAD515BD-F06B-804B-A05A-D66CEEAD902A}"/>
    <dgm:cxn modelId="{816D2816-579C-B743-9752-F0C89B6EC8AE}" srcId="{BA896FC1-3C77-AA4E-AC2B-932A58AC3EAD}" destId="{7A1B614B-64D5-EC47-ABE9-0E6E06069727}" srcOrd="2" destOrd="0" parTransId="{558690D7-A6F2-3748-9369-D7DA0AFD7A92}" sibTransId="{E7FBCE6D-A938-C845-9F49-64A0CFB1B671}"/>
    <dgm:cxn modelId="{EC1C1B1B-440A-4F45-8E18-70069831C59F}" type="presOf" srcId="{1D18A6FB-35A6-CF44-A77E-8CCAB1B6DDB1}" destId="{474797D2-5FE3-5A40-9B7C-C9DC9DCD6790}" srcOrd="0" destOrd="0" presId="urn:microsoft.com/office/officeart/2005/8/layout/lProcess2"/>
    <dgm:cxn modelId="{32D6A62B-8701-B34E-9113-195164FBD1CF}" srcId="{FB81C319-A9F8-4142-A42F-206D80908CE5}" destId="{959C21C0-38AE-C64D-ABB1-5CA3B956ACA3}" srcOrd="1" destOrd="0" parTransId="{2B502325-E5DE-D041-B60F-8A9214A08653}" sibTransId="{6CC797FE-06E6-174B-820D-B4EF6CC39884}"/>
    <dgm:cxn modelId="{F1D1D82B-F1FC-1046-BFFC-F44F4C60D0E3}" type="presOf" srcId="{4E8718F1-2DAB-7443-9D49-735EEFCA88F5}" destId="{278FCBD6-E6EB-294F-8C8C-91C70C3683D2}" srcOrd="0" destOrd="0" presId="urn:microsoft.com/office/officeart/2005/8/layout/lProcess2"/>
    <dgm:cxn modelId="{A20FAA48-C7E6-7447-9F6C-9C761760AA25}" srcId="{BA896FC1-3C77-AA4E-AC2B-932A58AC3EAD}" destId="{71E8BBAC-C699-BA41-8F69-665663D07FCC}" srcOrd="3" destOrd="0" parTransId="{90995023-A2C3-2B47-8761-B30C593CA9F4}" sibTransId="{17614806-E662-3A4E-83EF-2FAD48795240}"/>
    <dgm:cxn modelId="{DDEE0C5F-47F1-914E-A918-9C4DEFC6CB43}" type="presOf" srcId="{FB81C319-A9F8-4142-A42F-206D80908CE5}" destId="{EB6827A5-2CE7-AE47-954C-3964D24F3EB5}" srcOrd="0" destOrd="0" presId="urn:microsoft.com/office/officeart/2005/8/layout/lProcess2"/>
    <dgm:cxn modelId="{35028F60-A2B0-9340-8FF6-F3A6CC5C97BB}" type="presOf" srcId="{09C49B60-85AC-EF46-B33D-3A56754DB06F}" destId="{DA5AFDB3-FDBF-8848-8425-87A1BCFADB59}" srcOrd="0" destOrd="0" presId="urn:microsoft.com/office/officeart/2005/8/layout/lProcess2"/>
    <dgm:cxn modelId="{1C6C5F66-39AF-C947-BD9B-BE01FA039EF5}" type="presOf" srcId="{1E9FF0A0-6A09-3742-8996-182260228484}" destId="{64B2D40C-3BFE-B24E-B14D-E2011450175A}" srcOrd="1" destOrd="0" presId="urn:microsoft.com/office/officeart/2005/8/layout/lProcess2"/>
    <dgm:cxn modelId="{38A97070-ECAE-8243-B0DB-7F2B9F9E8657}" type="presOf" srcId="{72745935-B82B-1645-8BC5-11081078C636}" destId="{BE331D8F-B027-F040-9EBE-7358393AC9B6}" srcOrd="0" destOrd="0" presId="urn:microsoft.com/office/officeart/2005/8/layout/lProcess2"/>
    <dgm:cxn modelId="{7F798376-AAE7-044F-B8A9-D3D76775B3BB}" srcId="{FB81C319-A9F8-4142-A42F-206D80908CE5}" destId="{BA896FC1-3C77-AA4E-AC2B-932A58AC3EAD}" srcOrd="0" destOrd="0" parTransId="{D2529313-8D7A-E940-87FB-95FEAA955F2D}" sibTransId="{3B5D7455-6018-C842-9957-086920783059}"/>
    <dgm:cxn modelId="{93E4A679-B067-6841-BB94-750F0F0EAB39}" type="presOf" srcId="{959C21C0-38AE-C64D-ABB1-5CA3B956ACA3}" destId="{BB78D11D-95DA-2E41-B3C2-1DECFFA25547}" srcOrd="1" destOrd="0" presId="urn:microsoft.com/office/officeart/2005/8/layout/lProcess2"/>
    <dgm:cxn modelId="{A23E137B-AF9D-B941-A7D4-6AB51DFE47E4}" type="presOf" srcId="{BA896FC1-3C77-AA4E-AC2B-932A58AC3EAD}" destId="{18D8BE01-1961-2342-99C8-FFEA583FC448}" srcOrd="1" destOrd="0" presId="urn:microsoft.com/office/officeart/2005/8/layout/lProcess2"/>
    <dgm:cxn modelId="{1770CC7B-C0D7-B045-9505-C91CB7C345FF}" srcId="{959C21C0-38AE-C64D-ABB1-5CA3B956ACA3}" destId="{F3B6D0D0-7EA7-5646-8CBE-F017794DE548}" srcOrd="1" destOrd="0" parTransId="{13F52147-E714-CC4E-96D4-BF869EA63E8E}" sibTransId="{94AFE877-EC05-364D-A8B4-F039DAC994B8}"/>
    <dgm:cxn modelId="{D8617794-0E3B-A649-B99F-D39561B8C5BF}" srcId="{1E9FF0A0-6A09-3742-8996-182260228484}" destId="{1D18A6FB-35A6-CF44-A77E-8CCAB1B6DDB1}" srcOrd="0" destOrd="0" parTransId="{00022ED3-EA4D-BC4A-8982-D155F0C3F02B}" sibTransId="{AC9683BF-2395-5D41-B4BD-BC954BCF784F}"/>
    <dgm:cxn modelId="{9AD8E195-BD8F-1F48-8D45-6E424AFC69A5}" type="presOf" srcId="{1E9FF0A0-6A09-3742-8996-182260228484}" destId="{23EB2C51-D64C-464C-9936-54FBAA967857}" srcOrd="0" destOrd="0" presId="urn:microsoft.com/office/officeart/2005/8/layout/lProcess2"/>
    <dgm:cxn modelId="{CDA15BA0-EECC-B541-8977-8E3A368D42B3}" srcId="{BA896FC1-3C77-AA4E-AC2B-932A58AC3EAD}" destId="{4E8718F1-2DAB-7443-9D49-735EEFCA88F5}" srcOrd="1" destOrd="0" parTransId="{B60E8B2B-98E4-AB45-A03A-A9EE4AD73EAA}" sibTransId="{C80D06E7-07B8-B74A-A9BA-5487B5373CAC}"/>
    <dgm:cxn modelId="{DC394EA7-62AB-B148-AECC-4F37932CD69E}" type="presOf" srcId="{45F94555-5B34-444E-9C10-FB5157251FB0}" destId="{9B1FD1FA-012E-444A-A3E1-55A96C11A3AB}" srcOrd="0" destOrd="0" presId="urn:microsoft.com/office/officeart/2005/8/layout/lProcess2"/>
    <dgm:cxn modelId="{039EA7AE-F222-7641-9E55-F133121DE0EB}" type="presOf" srcId="{71E8BBAC-C699-BA41-8F69-665663D07FCC}" destId="{58E69D88-3950-8045-864F-08568AB4305B}" srcOrd="0" destOrd="0" presId="urn:microsoft.com/office/officeart/2005/8/layout/lProcess2"/>
    <dgm:cxn modelId="{B5C61CB0-01D2-4C46-9675-D19BA217D8C7}" srcId="{959C21C0-38AE-C64D-ABB1-5CA3B956ACA3}" destId="{B0FFF862-176F-6D4F-BAD6-5033C10D78F8}" srcOrd="0" destOrd="0" parTransId="{E4D7C5C6-FA42-EA4A-842B-2C14BCE150C8}" sibTransId="{13BC9F43-4440-A343-864E-B190C6A6E95A}"/>
    <dgm:cxn modelId="{04AC7CB9-FBFA-9046-AE06-FCA85CDBAF1F}" srcId="{BA896FC1-3C77-AA4E-AC2B-932A58AC3EAD}" destId="{45F94555-5B34-444E-9C10-FB5157251FB0}" srcOrd="0" destOrd="0" parTransId="{3483ECD8-F2CE-EE4E-BE7B-E42D6CF99FC0}" sibTransId="{3B735F79-1704-E24A-B9FB-217CC5405506}"/>
    <dgm:cxn modelId="{73AFA5C5-0775-664F-9BC2-8DD055998B37}" srcId="{1E9FF0A0-6A09-3742-8996-182260228484}" destId="{72745935-B82B-1645-8BC5-11081078C636}" srcOrd="2" destOrd="0" parTransId="{7F6AB2CE-778A-BF4C-AA37-1961A13AB664}" sibTransId="{9D249627-99B3-A04D-BC4A-E0BB4382119C}"/>
    <dgm:cxn modelId="{D0E783CE-E4FF-544A-84A7-0E1E5CC9D11A}" srcId="{1E9FF0A0-6A09-3742-8996-182260228484}" destId="{09C49B60-85AC-EF46-B33D-3A56754DB06F}" srcOrd="1" destOrd="0" parTransId="{3F7320FE-21B1-DF45-BE2C-86830D6F0B29}" sibTransId="{EA8E7C26-CD85-8B43-AAB3-6F9370AC920A}"/>
    <dgm:cxn modelId="{0E4CEDD0-DE3E-6D40-BDD3-F9250D586FEA}" type="presOf" srcId="{959C21C0-38AE-C64D-ABB1-5CA3B956ACA3}" destId="{5927B9AD-63C3-434C-A20B-DBE38C39F7EB}" srcOrd="0" destOrd="0" presId="urn:microsoft.com/office/officeart/2005/8/layout/lProcess2"/>
    <dgm:cxn modelId="{1A05A1D3-7A54-F04E-B3F0-B459145175E9}" type="presOf" srcId="{F3B6D0D0-7EA7-5646-8CBE-F017794DE548}" destId="{16E1B95A-9146-9A41-B378-C9E63A1E8B6A}" srcOrd="0" destOrd="0" presId="urn:microsoft.com/office/officeart/2005/8/layout/lProcess2"/>
    <dgm:cxn modelId="{9D5EB9DC-DD51-9849-A900-2DC18370AD20}" type="presOf" srcId="{7A1B614B-64D5-EC47-ABE9-0E6E06069727}" destId="{6D90914D-5945-8841-96D8-14B9026C4A4A}" srcOrd="0" destOrd="0" presId="urn:microsoft.com/office/officeart/2005/8/layout/lProcess2"/>
    <dgm:cxn modelId="{174115E7-8A9A-FE46-8767-2818016F626D}" type="presOf" srcId="{B1F41725-AF24-0440-84E8-BA951657B5A5}" destId="{7F0D4052-7DD9-2840-8E27-D8FD1EE2BCFB}" srcOrd="0" destOrd="0" presId="urn:microsoft.com/office/officeart/2005/8/layout/lProcess2"/>
    <dgm:cxn modelId="{9F60B1ED-04CE-B341-9AA8-401BE006C5E0}" srcId="{959C21C0-38AE-C64D-ABB1-5CA3B956ACA3}" destId="{B1F41725-AF24-0440-84E8-BA951657B5A5}" srcOrd="2" destOrd="0" parTransId="{FA29FA93-5564-D144-9430-B7423953870A}" sibTransId="{FFA812A0-155B-A643-A68A-49646605463C}"/>
    <dgm:cxn modelId="{FCCC36F3-4927-3A44-8ED5-1513AE6FB0E1}" type="presOf" srcId="{BA896FC1-3C77-AA4E-AC2B-932A58AC3EAD}" destId="{05E3A19F-054B-4D40-9033-93A16B0DD25D}" srcOrd="0" destOrd="0" presId="urn:microsoft.com/office/officeart/2005/8/layout/lProcess2"/>
    <dgm:cxn modelId="{1C31B0FC-C2D9-8B41-B089-BF2088D7854B}" type="presOf" srcId="{B0FFF862-176F-6D4F-BAD6-5033C10D78F8}" destId="{F5E3671F-F69B-0A4D-AAB6-883F079F90C8}" srcOrd="0" destOrd="0" presId="urn:microsoft.com/office/officeart/2005/8/layout/lProcess2"/>
    <dgm:cxn modelId="{679DD5DB-5D23-8F45-9EE4-0A711C60D698}" type="presParOf" srcId="{EB6827A5-2CE7-AE47-954C-3964D24F3EB5}" destId="{8CB67612-91D2-5746-89C1-9011009900DC}" srcOrd="0" destOrd="0" presId="urn:microsoft.com/office/officeart/2005/8/layout/lProcess2"/>
    <dgm:cxn modelId="{D645350E-B456-5D41-A2A0-0ED2FB1873DF}" type="presParOf" srcId="{8CB67612-91D2-5746-89C1-9011009900DC}" destId="{05E3A19F-054B-4D40-9033-93A16B0DD25D}" srcOrd="0" destOrd="0" presId="urn:microsoft.com/office/officeart/2005/8/layout/lProcess2"/>
    <dgm:cxn modelId="{1BCAB1D9-01B2-ED4B-B809-E24FCCE810ED}" type="presParOf" srcId="{8CB67612-91D2-5746-89C1-9011009900DC}" destId="{18D8BE01-1961-2342-99C8-FFEA583FC448}" srcOrd="1" destOrd="0" presId="urn:microsoft.com/office/officeart/2005/8/layout/lProcess2"/>
    <dgm:cxn modelId="{C5AE9E0C-5735-8F4D-8F72-D2C248BA2E5A}" type="presParOf" srcId="{8CB67612-91D2-5746-89C1-9011009900DC}" destId="{4AD64B8E-9512-2349-A108-829386D8C17E}" srcOrd="2" destOrd="0" presId="urn:microsoft.com/office/officeart/2005/8/layout/lProcess2"/>
    <dgm:cxn modelId="{11CAF6BD-62C4-9D47-97E5-745D81F2B440}" type="presParOf" srcId="{4AD64B8E-9512-2349-A108-829386D8C17E}" destId="{ACB85FDA-4A12-5E4F-B392-E13670634015}" srcOrd="0" destOrd="0" presId="urn:microsoft.com/office/officeart/2005/8/layout/lProcess2"/>
    <dgm:cxn modelId="{497A6152-F930-F544-8BAB-F8F27BF19BC0}" type="presParOf" srcId="{ACB85FDA-4A12-5E4F-B392-E13670634015}" destId="{9B1FD1FA-012E-444A-A3E1-55A96C11A3AB}" srcOrd="0" destOrd="0" presId="urn:microsoft.com/office/officeart/2005/8/layout/lProcess2"/>
    <dgm:cxn modelId="{18AF7853-9E63-4941-8471-C736F1F7A909}" type="presParOf" srcId="{ACB85FDA-4A12-5E4F-B392-E13670634015}" destId="{97F6BC0E-C8CF-3845-97B4-FD22C6964E85}" srcOrd="1" destOrd="0" presId="urn:microsoft.com/office/officeart/2005/8/layout/lProcess2"/>
    <dgm:cxn modelId="{EEAD0E94-4638-9445-A3CC-4CF1486CF516}" type="presParOf" srcId="{ACB85FDA-4A12-5E4F-B392-E13670634015}" destId="{278FCBD6-E6EB-294F-8C8C-91C70C3683D2}" srcOrd="2" destOrd="0" presId="urn:microsoft.com/office/officeart/2005/8/layout/lProcess2"/>
    <dgm:cxn modelId="{6B763F46-DFE7-0341-84BA-A14513D6B269}" type="presParOf" srcId="{ACB85FDA-4A12-5E4F-B392-E13670634015}" destId="{B4841293-ADEB-FC44-89F5-C6D79E1934B8}" srcOrd="3" destOrd="0" presId="urn:microsoft.com/office/officeart/2005/8/layout/lProcess2"/>
    <dgm:cxn modelId="{7E98744F-797D-FB49-90C5-A3F190C43BBB}" type="presParOf" srcId="{ACB85FDA-4A12-5E4F-B392-E13670634015}" destId="{6D90914D-5945-8841-96D8-14B9026C4A4A}" srcOrd="4" destOrd="0" presId="urn:microsoft.com/office/officeart/2005/8/layout/lProcess2"/>
    <dgm:cxn modelId="{784BDA7B-CE15-4441-A1AE-6C3B67AFFF70}" type="presParOf" srcId="{ACB85FDA-4A12-5E4F-B392-E13670634015}" destId="{42E4F806-1804-4F45-AA16-F2BDBBA75E48}" srcOrd="5" destOrd="0" presId="urn:microsoft.com/office/officeart/2005/8/layout/lProcess2"/>
    <dgm:cxn modelId="{2A2DB54E-21C6-884C-ABEA-633A5B7BA5B0}" type="presParOf" srcId="{ACB85FDA-4A12-5E4F-B392-E13670634015}" destId="{58E69D88-3950-8045-864F-08568AB4305B}" srcOrd="6" destOrd="0" presId="urn:microsoft.com/office/officeart/2005/8/layout/lProcess2"/>
    <dgm:cxn modelId="{807E888A-8123-C042-9773-2068E07980BE}" type="presParOf" srcId="{EB6827A5-2CE7-AE47-954C-3964D24F3EB5}" destId="{8F1E34D9-6332-C140-86C8-4A8FDD5D22E6}" srcOrd="1" destOrd="0" presId="urn:microsoft.com/office/officeart/2005/8/layout/lProcess2"/>
    <dgm:cxn modelId="{5C5B3BAA-6369-F344-B921-98E78B395DE6}" type="presParOf" srcId="{EB6827A5-2CE7-AE47-954C-3964D24F3EB5}" destId="{9FED55DB-51FE-B44D-BC11-63EFF4463E9D}" srcOrd="2" destOrd="0" presId="urn:microsoft.com/office/officeart/2005/8/layout/lProcess2"/>
    <dgm:cxn modelId="{342BA664-D821-DE48-983B-993DDC246147}" type="presParOf" srcId="{9FED55DB-51FE-B44D-BC11-63EFF4463E9D}" destId="{5927B9AD-63C3-434C-A20B-DBE38C39F7EB}" srcOrd="0" destOrd="0" presId="urn:microsoft.com/office/officeart/2005/8/layout/lProcess2"/>
    <dgm:cxn modelId="{48FC6AA3-439C-2D4A-86B2-E6EE1C563438}" type="presParOf" srcId="{9FED55DB-51FE-B44D-BC11-63EFF4463E9D}" destId="{BB78D11D-95DA-2E41-B3C2-1DECFFA25547}" srcOrd="1" destOrd="0" presId="urn:microsoft.com/office/officeart/2005/8/layout/lProcess2"/>
    <dgm:cxn modelId="{450B5DBB-A27F-D343-B4D3-B37E38BA6A3D}" type="presParOf" srcId="{9FED55DB-51FE-B44D-BC11-63EFF4463E9D}" destId="{0F7E1053-E362-6647-AA82-8020FD1F25DA}" srcOrd="2" destOrd="0" presId="urn:microsoft.com/office/officeart/2005/8/layout/lProcess2"/>
    <dgm:cxn modelId="{904B93B8-EEBA-A545-A874-17829FE1C8EA}" type="presParOf" srcId="{0F7E1053-E362-6647-AA82-8020FD1F25DA}" destId="{5FAA2D50-274E-C048-98EA-00C5BB4F9409}" srcOrd="0" destOrd="0" presId="urn:microsoft.com/office/officeart/2005/8/layout/lProcess2"/>
    <dgm:cxn modelId="{D245B692-76B6-9D4C-9CC2-0CF99E4A731E}" type="presParOf" srcId="{5FAA2D50-274E-C048-98EA-00C5BB4F9409}" destId="{F5E3671F-F69B-0A4D-AAB6-883F079F90C8}" srcOrd="0" destOrd="0" presId="urn:microsoft.com/office/officeart/2005/8/layout/lProcess2"/>
    <dgm:cxn modelId="{9050EE51-DE07-064A-8B4B-A460984D0DC1}" type="presParOf" srcId="{5FAA2D50-274E-C048-98EA-00C5BB4F9409}" destId="{679A0FF7-4B64-A54F-BD8A-D8893A852698}" srcOrd="1" destOrd="0" presId="urn:microsoft.com/office/officeart/2005/8/layout/lProcess2"/>
    <dgm:cxn modelId="{C7456830-518A-C144-920A-2D7E14FB01D2}" type="presParOf" srcId="{5FAA2D50-274E-C048-98EA-00C5BB4F9409}" destId="{16E1B95A-9146-9A41-B378-C9E63A1E8B6A}" srcOrd="2" destOrd="0" presId="urn:microsoft.com/office/officeart/2005/8/layout/lProcess2"/>
    <dgm:cxn modelId="{56744DF4-48E5-374D-8E83-EA901F69CBE6}" type="presParOf" srcId="{5FAA2D50-274E-C048-98EA-00C5BB4F9409}" destId="{DDDD691B-C773-9B44-8180-325F9B06B7E6}" srcOrd="3" destOrd="0" presId="urn:microsoft.com/office/officeart/2005/8/layout/lProcess2"/>
    <dgm:cxn modelId="{9DAFD714-D228-2C42-91CE-AFCB40808C52}" type="presParOf" srcId="{5FAA2D50-274E-C048-98EA-00C5BB4F9409}" destId="{7F0D4052-7DD9-2840-8E27-D8FD1EE2BCFB}" srcOrd="4" destOrd="0" presId="urn:microsoft.com/office/officeart/2005/8/layout/lProcess2"/>
    <dgm:cxn modelId="{749F6CEF-7EF7-924A-B512-161DC96F65E8}" type="presParOf" srcId="{EB6827A5-2CE7-AE47-954C-3964D24F3EB5}" destId="{E9CC3EE3-0063-A046-AD8E-6425067581C2}" srcOrd="3" destOrd="0" presId="urn:microsoft.com/office/officeart/2005/8/layout/lProcess2"/>
    <dgm:cxn modelId="{C5E07040-3523-FC49-AFB5-076F5BB44456}" type="presParOf" srcId="{EB6827A5-2CE7-AE47-954C-3964D24F3EB5}" destId="{ACE8D028-E02B-C54C-B67F-2DEB3706EA40}" srcOrd="4" destOrd="0" presId="urn:microsoft.com/office/officeart/2005/8/layout/lProcess2"/>
    <dgm:cxn modelId="{40B3F317-A6E2-BA40-8024-1288FF8D655B}" type="presParOf" srcId="{ACE8D028-E02B-C54C-B67F-2DEB3706EA40}" destId="{23EB2C51-D64C-464C-9936-54FBAA967857}" srcOrd="0" destOrd="0" presId="urn:microsoft.com/office/officeart/2005/8/layout/lProcess2"/>
    <dgm:cxn modelId="{D6823417-DD1E-5148-87D8-41F2072054A7}" type="presParOf" srcId="{ACE8D028-E02B-C54C-B67F-2DEB3706EA40}" destId="{64B2D40C-3BFE-B24E-B14D-E2011450175A}" srcOrd="1" destOrd="0" presId="urn:microsoft.com/office/officeart/2005/8/layout/lProcess2"/>
    <dgm:cxn modelId="{55FED579-A8BB-3C4B-97D3-43E63A37AA85}" type="presParOf" srcId="{ACE8D028-E02B-C54C-B67F-2DEB3706EA40}" destId="{3DED0C85-5CB7-C249-A292-CFFFDF27020D}" srcOrd="2" destOrd="0" presId="urn:microsoft.com/office/officeart/2005/8/layout/lProcess2"/>
    <dgm:cxn modelId="{65D9930A-FCCC-1742-BF08-25A5875A035F}" type="presParOf" srcId="{3DED0C85-5CB7-C249-A292-CFFFDF27020D}" destId="{C8C8CB60-D473-3546-A1F0-57F29F2D0CBC}" srcOrd="0" destOrd="0" presId="urn:microsoft.com/office/officeart/2005/8/layout/lProcess2"/>
    <dgm:cxn modelId="{758A9778-0618-DA47-B664-57471B19FF33}" type="presParOf" srcId="{C8C8CB60-D473-3546-A1F0-57F29F2D0CBC}" destId="{474797D2-5FE3-5A40-9B7C-C9DC9DCD6790}" srcOrd="0" destOrd="0" presId="urn:microsoft.com/office/officeart/2005/8/layout/lProcess2"/>
    <dgm:cxn modelId="{3010D21D-914E-CA4E-B832-651CE4ECF7BE}" type="presParOf" srcId="{C8C8CB60-D473-3546-A1F0-57F29F2D0CBC}" destId="{1CDB7339-81C8-9344-88E2-B08674D842D7}" srcOrd="1" destOrd="0" presId="urn:microsoft.com/office/officeart/2005/8/layout/lProcess2"/>
    <dgm:cxn modelId="{6E3AF87E-7C39-2148-9525-BF4E45B16352}" type="presParOf" srcId="{C8C8CB60-D473-3546-A1F0-57F29F2D0CBC}" destId="{DA5AFDB3-FDBF-8848-8425-87A1BCFADB59}" srcOrd="2" destOrd="0" presId="urn:microsoft.com/office/officeart/2005/8/layout/lProcess2"/>
    <dgm:cxn modelId="{2688D7D2-2E48-D54F-9351-840ACE0B93C3}" type="presParOf" srcId="{C8C8CB60-D473-3546-A1F0-57F29F2D0CBC}" destId="{9E0E33C0-9360-394A-AC85-356CFD838237}" srcOrd="3" destOrd="0" presId="urn:microsoft.com/office/officeart/2005/8/layout/lProcess2"/>
    <dgm:cxn modelId="{31627AC5-A3EC-4845-8750-431425692C28}" type="presParOf" srcId="{C8C8CB60-D473-3546-A1F0-57F29F2D0CBC}" destId="{BE331D8F-B027-F040-9EBE-7358393AC9B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3A19F-054B-4D40-9033-93A16B0DD25D}">
      <dsp:nvSpPr>
        <dsp:cNvPr id="0" name=""/>
        <dsp:cNvSpPr/>
      </dsp:nvSpPr>
      <dsp:spPr>
        <a:xfrm>
          <a:off x="1242" y="0"/>
          <a:ext cx="1987355" cy="466725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2549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b="0" i="0" u="none" kern="1200" dirty="0">
              <a:latin typeface="Montserrat" pitchFamily="2" charset="77"/>
            </a:rPr>
            <a:t>Microcontrollers / CPUs​</a:t>
          </a:r>
          <a:endParaRPr lang="en-GB" sz="1700" kern="1200" dirty="0">
            <a:latin typeface="Montserrat" pitchFamily="2" charset="77"/>
          </a:endParaRPr>
        </a:p>
      </dsp:txBody>
      <dsp:txXfrm>
        <a:off x="1242" y="0"/>
        <a:ext cx="1987355" cy="1400175"/>
      </dsp:txXfrm>
    </dsp:sp>
    <dsp:sp modelId="{9B1FD1FA-012E-444A-A3E1-55A96C11A3AB}">
      <dsp:nvSpPr>
        <dsp:cNvPr id="0" name=""/>
        <dsp:cNvSpPr/>
      </dsp:nvSpPr>
      <dsp:spPr>
        <a:xfrm>
          <a:off x="199978" y="1400336"/>
          <a:ext cx="1589884" cy="54363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u="none" kern="1200" dirty="0">
              <a:latin typeface="Montserrat" pitchFamily="2" charset="77"/>
            </a:rPr>
            <a:t>+ Low power footprint​</a:t>
          </a:r>
        </a:p>
      </dsp:txBody>
      <dsp:txXfrm>
        <a:off x="215901" y="1416259"/>
        <a:ext cx="1558038" cy="511792"/>
      </dsp:txXfrm>
    </dsp:sp>
    <dsp:sp modelId="{278FCBD6-E6EB-294F-8C8C-91C70C3683D2}">
      <dsp:nvSpPr>
        <dsp:cNvPr id="0" name=""/>
        <dsp:cNvSpPr/>
      </dsp:nvSpPr>
      <dsp:spPr>
        <a:xfrm>
          <a:off x="199978" y="2027611"/>
          <a:ext cx="1589884" cy="54363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b="0" i="0" u="none" kern="1200" dirty="0"/>
            <a:t>- </a:t>
          </a:r>
          <a:r>
            <a:rPr lang="en-US" sz="1400" b="0" i="0" u="none" kern="1200" dirty="0">
              <a:latin typeface="Montserrat" pitchFamily="2" charset="77"/>
            </a:rPr>
            <a:t>Low degree of specialization​</a:t>
          </a:r>
          <a:endParaRPr lang="en-US" sz="1500" b="0" i="0" u="none" kern="1200" dirty="0">
            <a:latin typeface="Montserrat" pitchFamily="2" charset="77"/>
          </a:endParaRPr>
        </a:p>
      </dsp:txBody>
      <dsp:txXfrm>
        <a:off x="215901" y="2043534"/>
        <a:ext cx="1558038" cy="511792"/>
      </dsp:txXfrm>
    </dsp:sp>
    <dsp:sp modelId="{6D90914D-5945-8841-96D8-14B9026C4A4A}">
      <dsp:nvSpPr>
        <dsp:cNvPr id="0" name=""/>
        <dsp:cNvSpPr/>
      </dsp:nvSpPr>
      <dsp:spPr>
        <a:xfrm>
          <a:off x="199978" y="2654887"/>
          <a:ext cx="1589884" cy="54363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i="0" u="none" kern="1200" dirty="0"/>
            <a:t>- </a:t>
          </a:r>
          <a:r>
            <a:rPr lang="en-US" sz="1400" b="0" i="0" u="none" kern="1200" dirty="0">
              <a:latin typeface="Montserrat" pitchFamily="2" charset="77"/>
            </a:rPr>
            <a:t>Low degree of parallelism ​</a:t>
          </a:r>
          <a:endParaRPr lang="en-US" sz="1600" b="0" i="0" u="none" kern="1200" dirty="0">
            <a:latin typeface="Montserrat" pitchFamily="2" charset="77"/>
          </a:endParaRPr>
        </a:p>
      </dsp:txBody>
      <dsp:txXfrm>
        <a:off x="215901" y="2670810"/>
        <a:ext cx="1558038" cy="511792"/>
      </dsp:txXfrm>
    </dsp:sp>
    <dsp:sp modelId="{58E69D88-3950-8045-864F-08568AB4305B}">
      <dsp:nvSpPr>
        <dsp:cNvPr id="0" name=""/>
        <dsp:cNvSpPr/>
      </dsp:nvSpPr>
      <dsp:spPr>
        <a:xfrm>
          <a:off x="169508" y="3282163"/>
          <a:ext cx="1650824" cy="115156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" t="19231" r="1" b="19231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16205" rIns="15494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100" kern="1200" dirty="0"/>
        </a:p>
      </dsp:txBody>
      <dsp:txXfrm>
        <a:off x="203236" y="3315891"/>
        <a:ext cx="1583368" cy="1084107"/>
      </dsp:txXfrm>
    </dsp:sp>
    <dsp:sp modelId="{5927B9AD-63C3-434C-A20B-DBE38C39F7EB}">
      <dsp:nvSpPr>
        <dsp:cNvPr id="0" name=""/>
        <dsp:cNvSpPr/>
      </dsp:nvSpPr>
      <dsp:spPr>
        <a:xfrm>
          <a:off x="2137650" y="0"/>
          <a:ext cx="1987355" cy="466725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2549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b="0" i="0" u="none" kern="1200" dirty="0">
              <a:latin typeface="Montserrat" pitchFamily="2" charset="77"/>
            </a:rPr>
            <a:t>Edge SoCs + GPUs​</a:t>
          </a:r>
        </a:p>
      </dsp:txBody>
      <dsp:txXfrm>
        <a:off x="2137650" y="0"/>
        <a:ext cx="1987355" cy="1400175"/>
      </dsp:txXfrm>
    </dsp:sp>
    <dsp:sp modelId="{F5E3671F-F69B-0A4D-AAB6-883F079F90C8}">
      <dsp:nvSpPr>
        <dsp:cNvPr id="0" name=""/>
        <dsp:cNvSpPr/>
      </dsp:nvSpPr>
      <dsp:spPr>
        <a:xfrm>
          <a:off x="2336385" y="1400441"/>
          <a:ext cx="1589884" cy="69695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u="none" kern="1200" dirty="0">
              <a:latin typeface="Montserrat" pitchFamily="2" charset="77"/>
            </a:rPr>
            <a:t>+ High degree of parallelism​</a:t>
          </a:r>
        </a:p>
      </dsp:txBody>
      <dsp:txXfrm>
        <a:off x="2356798" y="1420854"/>
        <a:ext cx="1549058" cy="656127"/>
      </dsp:txXfrm>
    </dsp:sp>
    <dsp:sp modelId="{16E1B95A-9146-9A41-B378-C9E63A1E8B6A}">
      <dsp:nvSpPr>
        <dsp:cNvPr id="0" name=""/>
        <dsp:cNvSpPr/>
      </dsp:nvSpPr>
      <dsp:spPr>
        <a:xfrm>
          <a:off x="2336385" y="2204618"/>
          <a:ext cx="1589884" cy="69695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u="none" kern="1200" dirty="0">
              <a:latin typeface="Montserrat" pitchFamily="2" charset="77"/>
            </a:rPr>
            <a:t>- High power footprint​</a:t>
          </a:r>
        </a:p>
      </dsp:txBody>
      <dsp:txXfrm>
        <a:off x="2356798" y="2225031"/>
        <a:ext cx="1549058" cy="656127"/>
      </dsp:txXfrm>
    </dsp:sp>
    <dsp:sp modelId="{7F0D4052-7DD9-2840-8E27-D8FD1EE2BCFB}">
      <dsp:nvSpPr>
        <dsp:cNvPr id="0" name=""/>
        <dsp:cNvSpPr/>
      </dsp:nvSpPr>
      <dsp:spPr>
        <a:xfrm>
          <a:off x="2157936" y="3008796"/>
          <a:ext cx="1946781" cy="142482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572" t="7048" r="-16572" b="7048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2199668" y="3050528"/>
        <a:ext cx="1863317" cy="1341360"/>
      </dsp:txXfrm>
    </dsp:sp>
    <dsp:sp modelId="{23EB2C51-D64C-464C-9936-54FBAA967857}">
      <dsp:nvSpPr>
        <dsp:cNvPr id="0" name=""/>
        <dsp:cNvSpPr/>
      </dsp:nvSpPr>
      <dsp:spPr>
        <a:xfrm>
          <a:off x="4288095" y="0"/>
          <a:ext cx="1987355" cy="466725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25490"/>
          </a:schemeClr>
        </a:solidFill>
        <a:ln>
          <a:noFill/>
        </a:ln>
        <a:effectLst>
          <a:softEdge rad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b="0" i="0" u="none" kern="1200" dirty="0">
              <a:latin typeface="Montserrat" pitchFamily="2" charset="77"/>
            </a:rPr>
            <a:t>ASICs</a:t>
          </a:r>
          <a:r>
            <a:rPr lang="en-US" sz="1700" b="0" i="0" u="none" kern="1200" dirty="0"/>
            <a:t>​</a:t>
          </a:r>
        </a:p>
      </dsp:txBody>
      <dsp:txXfrm>
        <a:off x="4288095" y="0"/>
        <a:ext cx="1987355" cy="1400175"/>
      </dsp:txXfrm>
    </dsp:sp>
    <dsp:sp modelId="{474797D2-5FE3-5A40-9B7C-C9DC9DCD6790}">
      <dsp:nvSpPr>
        <dsp:cNvPr id="0" name=""/>
        <dsp:cNvSpPr/>
      </dsp:nvSpPr>
      <dsp:spPr>
        <a:xfrm>
          <a:off x="4486831" y="1400441"/>
          <a:ext cx="1589884" cy="69695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u="none" kern="1200" dirty="0">
              <a:latin typeface="Montserrat" pitchFamily="2" charset="77"/>
            </a:rPr>
            <a:t>+ High degree of specialization​</a:t>
          </a:r>
        </a:p>
      </dsp:txBody>
      <dsp:txXfrm>
        <a:off x="4507244" y="1420854"/>
        <a:ext cx="1549058" cy="656127"/>
      </dsp:txXfrm>
    </dsp:sp>
    <dsp:sp modelId="{DA5AFDB3-FDBF-8848-8425-87A1BCFADB59}">
      <dsp:nvSpPr>
        <dsp:cNvPr id="0" name=""/>
        <dsp:cNvSpPr/>
      </dsp:nvSpPr>
      <dsp:spPr>
        <a:xfrm>
          <a:off x="4486831" y="2204618"/>
          <a:ext cx="1589884" cy="69695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u="none" kern="1200" dirty="0">
              <a:latin typeface="Montserrat" pitchFamily="2" charset="77"/>
            </a:rPr>
            <a:t>+ High degree of parallelism​</a:t>
          </a:r>
        </a:p>
      </dsp:txBody>
      <dsp:txXfrm>
        <a:off x="4507244" y="2225031"/>
        <a:ext cx="1549058" cy="656127"/>
      </dsp:txXfrm>
    </dsp:sp>
    <dsp:sp modelId="{BE331D8F-B027-F040-9EBE-7358393AC9B6}">
      <dsp:nvSpPr>
        <dsp:cNvPr id="0" name=""/>
        <dsp:cNvSpPr/>
      </dsp:nvSpPr>
      <dsp:spPr>
        <a:xfrm>
          <a:off x="4274057" y="3008796"/>
          <a:ext cx="2015432" cy="142482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87" t="4520" r="-3587" b="452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4315789" y="3050528"/>
        <a:ext cx="1931968" cy="134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3E7D4-B9E1-3844-99A3-EC5F90909590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B7DBD-2BA6-1F4C-B043-65893312F34C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808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7DBD-2BA6-1F4C-B043-65893312F34C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9771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7DBD-2BA6-1F4C-B043-65893312F34C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5061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7DBD-2BA6-1F4C-B043-65893312F34C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3564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7DBD-2BA6-1F4C-B043-65893312F34C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5499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7DBD-2BA6-1F4C-B043-65893312F34C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5938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7DBD-2BA6-1F4C-B043-65893312F34C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9604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A603-90CC-C73D-DCB0-D56820A12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2BEBF-97F4-94DB-70C2-75D7E2FBD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957D7-0C83-A455-306A-60F13ADE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97770-64DC-C123-F4DA-39E04342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0E774-A81E-8DEE-07F8-0B4109FD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5827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C1DF0-C7E3-63F1-DB6B-5DFAC0AC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4865-3031-51E7-E550-927CFB5E2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5FF1-A099-3B94-BBFD-DB017E8C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BC261-3D75-FE7A-FD35-C649DE1F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F741C-C01F-E476-45DC-63A677D4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9263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5EE40-9192-A4FA-05D9-96C7E3F93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DC9FF-8E69-D4F8-170C-2587DFFBE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9BB25-F945-672E-3A9A-F7979958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42DB-C8F6-E5A0-D8C6-DF31A477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21717-0693-02CA-5CC2-71545450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1689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069D-AE62-698C-6F5F-EE01DD14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2053A-3F12-5620-63C9-B06D9B824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4C4B2-AD28-6429-F608-CBC70180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F9DF6-D712-F92A-7200-82DEDE2B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0F97F-C628-64A2-EFA1-069FF45E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7035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A9B8B-112D-18FB-16E5-C158054D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7DC1B-3CD7-8CC7-C61F-D756953A6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D8268-3A35-30EA-1237-DF092D0A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CE16F-68E1-943B-AC0E-6263DA27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CE850-76C9-B5A8-D51A-D3F37158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7227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97B1-58DE-F8D4-D35D-6DE0232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569A2-5270-D682-E041-30482DCBD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C385E-823A-8487-31DD-CE14EE433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74B83-B8BB-BF81-0A94-09C1D60B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9FF3B-C5E8-83BA-C3B3-43587259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6A9E7-2EF9-6D8A-17D1-17B7DECA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9751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9B9-C648-59D2-54E6-B6673048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DAAF7-6196-AC1D-E7D9-77DF36FD1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B3E2B-1E17-B763-FACF-C1D60777C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21097-A76B-31CA-384A-AAA81247E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2BF04-5A87-4254-C6CE-63C97DD62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9C4140-505E-89F8-0B90-C1CB1BAC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17CAF-8586-9F19-7812-D1B00E1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F42DE-57CD-BE1F-6396-D2CECD84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1976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D6C4-3198-61CD-A133-65C7AE1B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F9B9-CC9B-6ABA-E4BD-59ABA787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11B58-02D7-F7A7-9FE5-47D94462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465DE-3E0D-D0DD-EE2A-78886197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7706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C7C18-317B-2A77-74E2-5C9B4CD1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B313E-ADDF-8554-E437-BE8BAA0D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E101A-0147-4EE1-FAF4-D5260637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6055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35A3-1F07-F763-1BDD-6D0675A3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17A1-5558-DDC1-3CBC-428513E5D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94754-A584-2AAE-AF03-BAE6741E5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6C175-50AA-92E2-BB96-06DC378EE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8D37F-3903-71E4-02DB-AA08298D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87C81-7C40-9AF2-9685-5DE2D8BC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8758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A4A1-A0A8-0D79-3034-8A90B28F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1EF1C-0391-7412-D528-B9C71F882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B7DB5-9A26-6420-EB4A-22AF88BAF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E7EAD-3AE7-C779-9A1D-85880245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14AD7-13CA-0B9F-DF69-8E9EB32A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246FB-0B42-C128-D1E5-CC0AAAD1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199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18BF3-1024-C749-E371-2857816F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54E33-02CB-F047-AFA3-A00DD06EE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5AF6F-127B-082A-3900-3AD3D9D92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C003C-214F-EB48-937C-0C9571FF90AF}" type="datetimeFigureOut">
              <a:rPr lang="en-DK" smtClean="0"/>
              <a:t>10/12/2023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37C18-ECD1-2E78-6A4B-F8302169D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F9C8-A43B-DB8B-D9D3-2BB88484A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0CC3-FBD6-6547-A357-8D6E30CB3BD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2145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C3C0-B624-4CE7-E5D8-BBF95774A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Montserrat" pitchFamily="2" charset="77"/>
              </a:rPr>
              <a:t>Machine Learning on Tiny Hardware</a:t>
            </a:r>
            <a:endParaRPr lang="en-DK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02BD6-061B-5924-4F7D-AA4DF444E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6098"/>
            <a:ext cx="9144000" cy="1891201"/>
          </a:xfrm>
        </p:spPr>
        <p:txBody>
          <a:bodyPr>
            <a:normAutofit/>
          </a:bodyPr>
          <a:lstStyle/>
          <a:p>
            <a:r>
              <a:rPr lang="en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Robert Bayer, PhD Fellow @ ITU</a:t>
            </a:r>
          </a:p>
          <a:p>
            <a:r>
              <a:rPr lang="en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CCIT Symposium</a:t>
            </a:r>
          </a:p>
          <a:p>
            <a:r>
              <a:rPr lang="en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Dec. 11, 2023, Copenhagen</a:t>
            </a:r>
          </a:p>
          <a:p>
            <a:r>
              <a:rPr lang="en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roba@itu.dk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DD486-3CB7-B8A5-0931-AEB1D19C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550" y="0"/>
            <a:ext cx="2544450" cy="398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E4E53-0108-07DE-1B9F-5F2768655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" y="4308"/>
            <a:ext cx="2293166" cy="7315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264317-E958-B273-9563-2C1297CDD119}"/>
              </a:ext>
            </a:extLst>
          </p:cNvPr>
          <p:cNvSpPr/>
          <p:nvPr/>
        </p:nvSpPr>
        <p:spPr>
          <a:xfrm>
            <a:off x="5488656" y="91664"/>
            <a:ext cx="1220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Viner Hand ITC" panose="03070502030502020203" pitchFamily="66" charset="0"/>
              </a:rPr>
              <a:t>RAD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64FFE-C5E6-B5D3-A4A8-A4B62B495CA6}"/>
              </a:ext>
            </a:extLst>
          </p:cNvPr>
          <p:cNvSpPr txBox="1"/>
          <p:nvPr/>
        </p:nvSpPr>
        <p:spPr>
          <a:xfrm>
            <a:off x="-6682" y="649898"/>
            <a:ext cx="233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</a:t>
            </a:r>
            <a:r>
              <a:rPr lang="en-DK" dirty="0"/>
              <a:t>asya.itu.dk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FB9C8-1EFA-0847-2B01-CD5ABC4527A6}"/>
              </a:ext>
            </a:extLst>
          </p:cNvPr>
          <p:cNvSpPr txBox="1"/>
          <p:nvPr/>
        </p:nvSpPr>
        <p:spPr>
          <a:xfrm>
            <a:off x="4929809" y="649898"/>
            <a:ext cx="233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rad</a:t>
            </a:r>
            <a:r>
              <a:rPr lang="en-DK" dirty="0"/>
              <a:t>.itu.dk</a:t>
            </a:r>
          </a:p>
        </p:txBody>
      </p:sp>
    </p:spTree>
    <p:extLst>
      <p:ext uri="{BB962C8B-B14F-4D97-AF65-F5344CB8AC3E}">
        <p14:creationId xmlns:p14="http://schemas.microsoft.com/office/powerpoint/2010/main" val="410483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7EC6D3-3A63-775B-8531-004035D7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50" y="0"/>
            <a:ext cx="2544450" cy="3982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FB8EC6-6B84-D8A4-7ED4-CA670421A113}"/>
              </a:ext>
            </a:extLst>
          </p:cNvPr>
          <p:cNvSpPr txBox="1">
            <a:spLocks/>
          </p:cNvSpPr>
          <p:nvPr/>
        </p:nvSpPr>
        <p:spPr>
          <a:xfrm>
            <a:off x="575217" y="1962408"/>
            <a:ext cx="11041566" cy="437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en-GB" dirty="0">
                <a:latin typeface="Montserrat" pitchFamily="2" charset="77"/>
              </a:rPr>
              <a:t>I</a:t>
            </a:r>
            <a:r>
              <a:rPr lang="en-DK" dirty="0">
                <a:latin typeface="Montserrat" pitchFamily="2" charset="77"/>
              </a:rPr>
              <a:t>ncreased privacy / regulations</a:t>
            </a:r>
          </a:p>
          <a:p>
            <a:pPr marL="0" indent="0">
              <a:buClr>
                <a:srgbClr val="002060"/>
              </a:buClr>
              <a:buNone/>
            </a:pPr>
            <a:endParaRPr lang="en-DK" dirty="0">
              <a:latin typeface="Montserrat" pitchFamily="2" charset="77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en-DK" dirty="0">
                <a:latin typeface="Montserrat" pitchFamily="2" charset="77"/>
              </a:rPr>
              <a:t>R</a:t>
            </a:r>
            <a:r>
              <a:rPr lang="en-GB" dirty="0">
                <a:latin typeface="Montserrat" pitchFamily="2" charset="77"/>
              </a:rPr>
              <a:t>e</a:t>
            </a:r>
            <a:r>
              <a:rPr lang="en-DK" dirty="0">
                <a:latin typeface="Montserrat" pitchFamily="2" charset="77"/>
              </a:rPr>
              <a:t>al-time systems</a:t>
            </a:r>
          </a:p>
          <a:p>
            <a:pPr marL="0" indent="0">
              <a:buClr>
                <a:srgbClr val="002060"/>
              </a:buClr>
              <a:buNone/>
            </a:pPr>
            <a:endParaRPr lang="en-DK" dirty="0">
              <a:latin typeface="Montserrat" pitchFamily="2" charset="77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en-DK" dirty="0">
                <a:latin typeface="Montserrat" pitchFamily="2" charset="77"/>
              </a:rPr>
              <a:t>Low bandwidth</a:t>
            </a:r>
          </a:p>
          <a:p>
            <a:pPr marL="0" indent="0">
              <a:buClr>
                <a:srgbClr val="002060"/>
              </a:buClr>
              <a:buNone/>
            </a:pPr>
            <a:endParaRPr lang="en-DK" dirty="0">
              <a:latin typeface="Montserrat" pitchFamily="2" charset="77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en-DK" b="1" dirty="0">
                <a:solidFill>
                  <a:srgbClr val="002060"/>
                </a:solidFill>
                <a:latin typeface="Montserrat" pitchFamily="2" charset="77"/>
              </a:rPr>
              <a:t>Saves energy and compute!</a:t>
            </a:r>
            <a:endParaRPr lang="en-DK" b="1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5C81D1-FBAA-FB61-7109-2C91B8BCED0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rgbClr val="002060"/>
                </a:solidFill>
                <a:latin typeface="Montserrat Light" pitchFamily="2" charset="77"/>
              </a:rPr>
              <a:t>Why Tiny/EdgeML?</a:t>
            </a:r>
          </a:p>
        </p:txBody>
      </p:sp>
      <p:pic>
        <p:nvPicPr>
          <p:cNvPr id="3" name="Picture 2" descr="A x-ray of a chest&#10;&#10;Description automatically generated">
            <a:extLst>
              <a:ext uri="{FF2B5EF4-FFF2-40B4-BE49-F238E27FC236}">
                <a16:creationId xmlns:a16="http://schemas.microsoft.com/office/drawing/2014/main" id="{2C189A5C-063F-EFA1-14B3-5E22259DB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075" y="1763618"/>
            <a:ext cx="2084650" cy="1732865"/>
          </a:xfrm>
          <a:prstGeom prst="rect">
            <a:avLst/>
          </a:prstGeom>
        </p:spPr>
      </p:pic>
      <p:pic>
        <p:nvPicPr>
          <p:cNvPr id="7" name="Picture 6" descr="A silver car on a road&#10;&#10;Description automatically generated">
            <a:extLst>
              <a:ext uri="{FF2B5EF4-FFF2-40B4-BE49-F238E27FC236}">
                <a16:creationId xmlns:a16="http://schemas.microsoft.com/office/drawing/2014/main" id="{DC186A31-7BC4-D815-3F07-504E8114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048" y="2260968"/>
            <a:ext cx="2895907" cy="2180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886196-6516-F147-23E3-DDDAD4B5E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46" y="4561268"/>
            <a:ext cx="406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11B222-B09B-F42E-D7DC-9E92FE4D7B2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rgbClr val="002060"/>
                </a:solidFill>
                <a:latin typeface="Montserrat Light" pitchFamily="2" charset="77"/>
              </a:rPr>
              <a:t>Example Use Case – Satellites!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F2B4B-24BB-731A-AC5A-98B3B26B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50" y="0"/>
            <a:ext cx="2544450" cy="3982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49D993-8BC8-1DFB-D162-3C4F8FA28178}"/>
              </a:ext>
            </a:extLst>
          </p:cNvPr>
          <p:cNvSpPr txBox="1">
            <a:spLocks/>
          </p:cNvSpPr>
          <p:nvPr/>
        </p:nvSpPr>
        <p:spPr>
          <a:xfrm>
            <a:off x="575217" y="1962408"/>
            <a:ext cx="3398906" cy="4378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</a:pPr>
            <a:endParaRPr lang="en-DK" dirty="0">
              <a:latin typeface="Montserrat" pitchFamily="2" charset="77"/>
            </a:endParaRPr>
          </a:p>
          <a:p>
            <a:pPr>
              <a:buClr>
                <a:srgbClr val="002060"/>
              </a:buClr>
            </a:pPr>
            <a:r>
              <a:rPr lang="en-DK" dirty="0">
                <a:latin typeface="Montserrat" pitchFamily="2" charset="77"/>
              </a:rPr>
              <a:t>Small Earth-observation satellites</a:t>
            </a:r>
          </a:p>
          <a:p>
            <a:pPr>
              <a:buClr>
                <a:srgbClr val="002060"/>
              </a:buClr>
            </a:pPr>
            <a:r>
              <a:rPr lang="en-DK" dirty="0">
                <a:latin typeface="Montserrat" pitchFamily="2" charset="77"/>
              </a:rPr>
              <a:t>Very low network bandwidth</a:t>
            </a:r>
          </a:p>
          <a:p>
            <a:pPr>
              <a:buClr>
                <a:srgbClr val="002060"/>
              </a:buClr>
            </a:pPr>
            <a:r>
              <a:rPr lang="en-DK" dirty="0">
                <a:latin typeface="Montserrat" pitchFamily="2" charset="77"/>
              </a:rPr>
              <a:t>Produces large amount of data</a:t>
            </a:r>
          </a:p>
        </p:txBody>
      </p:sp>
      <p:pic>
        <p:nvPicPr>
          <p:cNvPr id="8" name="Picture 3" descr="Diagram&#10;&#10;Description automatically generated">
            <a:extLst>
              <a:ext uri="{FF2B5EF4-FFF2-40B4-BE49-F238E27FC236}">
                <a16:creationId xmlns:a16="http://schemas.microsoft.com/office/drawing/2014/main" id="{01F27CE4-E0BE-C5EA-CBB9-43E730C2A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407" y="2500809"/>
            <a:ext cx="7154793" cy="3301266"/>
          </a:xfrm>
          <a:prstGeom prst="rect">
            <a:avLst/>
          </a:prstGeom>
        </p:spPr>
      </p:pic>
      <p:pic>
        <p:nvPicPr>
          <p:cNvPr id="9" name="Picture 8" descr="A picture containing emblem, circle&#10;&#10;Description automatically generated">
            <a:extLst>
              <a:ext uri="{FF2B5EF4-FFF2-40B4-BE49-F238E27FC236}">
                <a16:creationId xmlns:a16="http://schemas.microsoft.com/office/drawing/2014/main" id="{030729F1-D635-470F-7086-4D958C755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17" y="4660616"/>
            <a:ext cx="2969939" cy="1945929"/>
          </a:xfrm>
          <a:prstGeom prst="rect">
            <a:avLst/>
          </a:prstGeom>
        </p:spPr>
      </p:pic>
      <p:pic>
        <p:nvPicPr>
          <p:cNvPr id="13" name="Picture 12" descr="A close-up of a computer&#10;&#10;Description automatically generated">
            <a:extLst>
              <a:ext uri="{FF2B5EF4-FFF2-40B4-BE49-F238E27FC236}">
                <a16:creationId xmlns:a16="http://schemas.microsoft.com/office/drawing/2014/main" id="{B5E7F4DE-5016-54DB-851A-908000F5D7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5"/>
          <a:stretch/>
        </p:blipFill>
        <p:spPr>
          <a:xfrm>
            <a:off x="8409533" y="2308865"/>
            <a:ext cx="3473951" cy="4297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C2593C-CEB9-EEF3-94D8-F7796115B9BC}"/>
              </a:ext>
            </a:extLst>
          </p:cNvPr>
          <p:cNvSpPr txBox="1"/>
          <p:nvPr/>
        </p:nvSpPr>
        <p:spPr>
          <a:xfrm>
            <a:off x="4518991" y="1710496"/>
            <a:ext cx="315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2800" dirty="0">
                <a:solidFill>
                  <a:srgbClr val="002060"/>
                </a:solidFill>
                <a:latin typeface="Montserrat" pitchFamily="2" charset="77"/>
              </a:rPr>
              <a:t>DISCO 1&amp;2</a:t>
            </a:r>
          </a:p>
        </p:txBody>
      </p:sp>
    </p:spTree>
    <p:extLst>
      <p:ext uri="{BB962C8B-B14F-4D97-AF65-F5344CB8AC3E}">
        <p14:creationId xmlns:p14="http://schemas.microsoft.com/office/powerpoint/2010/main" val="3808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11B222-B09B-F42E-D7DC-9E92FE4D7B2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rgbClr val="002060"/>
                </a:solidFill>
                <a:latin typeface="Montserrat Light" pitchFamily="2" charset="77"/>
              </a:rPr>
              <a:t>Machine Learning on Satellites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F2B4B-24BB-731A-AC5A-98B3B26B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550" y="0"/>
            <a:ext cx="2544450" cy="3982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49D993-8BC8-1DFB-D162-3C4F8FA28178}"/>
              </a:ext>
            </a:extLst>
          </p:cNvPr>
          <p:cNvSpPr txBox="1">
            <a:spLocks/>
          </p:cNvSpPr>
          <p:nvPr/>
        </p:nvSpPr>
        <p:spPr>
          <a:xfrm>
            <a:off x="630508" y="1962407"/>
            <a:ext cx="4847129" cy="4378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en-DK" sz="2800" dirty="0">
                <a:solidFill>
                  <a:srgbClr val="002060"/>
                </a:solidFill>
                <a:latin typeface="Montserrat" pitchFamily="2" charset="77"/>
              </a:rPr>
              <a:t>Challenges</a:t>
            </a:r>
          </a:p>
          <a:p>
            <a:pPr>
              <a:buClr>
                <a:srgbClr val="002060"/>
              </a:buClr>
            </a:pPr>
            <a:endParaRPr lang="en-DK" dirty="0">
              <a:latin typeface="Montserrat" pitchFamily="2" charset="77"/>
            </a:endParaRPr>
          </a:p>
          <a:p>
            <a:pPr>
              <a:buClr>
                <a:srgbClr val="002060"/>
              </a:buClr>
            </a:pPr>
            <a:r>
              <a:rPr lang="en-DK" dirty="0">
                <a:latin typeface="Montserrat" pitchFamily="2" charset="77"/>
              </a:rPr>
              <a:t>Low power budget (2 W avg, 5 W max)</a:t>
            </a:r>
          </a:p>
          <a:p>
            <a:pPr>
              <a:buClr>
                <a:srgbClr val="002060"/>
              </a:buClr>
            </a:pPr>
            <a:endParaRPr lang="en-DK" dirty="0">
              <a:latin typeface="Montserrat" pitchFamily="2" charset="77"/>
            </a:endParaRPr>
          </a:p>
          <a:p>
            <a:pPr>
              <a:buClr>
                <a:srgbClr val="002060"/>
              </a:buClr>
            </a:pPr>
            <a:r>
              <a:rPr lang="en-DK" dirty="0">
                <a:latin typeface="Montserrat" pitchFamily="2" charset="77"/>
              </a:rPr>
              <a:t>Low latency requirements (4.42 s / image)</a:t>
            </a:r>
          </a:p>
          <a:p>
            <a:pPr>
              <a:buClr>
                <a:srgbClr val="002060"/>
              </a:buClr>
            </a:pPr>
            <a:endParaRPr lang="en-DK" dirty="0">
              <a:latin typeface="Montserrat" pitchFamily="2" charset="77"/>
            </a:endParaRPr>
          </a:p>
          <a:p>
            <a:pPr>
              <a:buClr>
                <a:srgbClr val="002060"/>
              </a:buClr>
            </a:pPr>
            <a:r>
              <a:rPr lang="en-DK" dirty="0">
                <a:latin typeface="Montserrat" pitchFamily="2" charset="77"/>
              </a:rPr>
              <a:t>Need for robustness and flexibility</a:t>
            </a:r>
          </a:p>
        </p:txBody>
      </p:sp>
      <p:pic>
        <p:nvPicPr>
          <p:cNvPr id="1026" name="Picture 2" descr="GeForce RTX 4060 Ti &amp; 4060 Graphics Cards | NVIDIA">
            <a:extLst>
              <a:ext uri="{FF2B5EF4-FFF2-40B4-BE49-F238E27FC236}">
                <a16:creationId xmlns:a16="http://schemas.microsoft.com/office/drawing/2014/main" id="{6B5DAEF0-9E93-2FDD-24C5-52F82A31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341" y="2687285"/>
            <a:ext cx="2863328" cy="15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E42D5E-2285-BA6C-2E6B-162C8D2FE6D7}"/>
              </a:ext>
            </a:extLst>
          </p:cNvPr>
          <p:cNvSpPr txBox="1"/>
          <p:nvPr/>
        </p:nvSpPr>
        <p:spPr>
          <a:xfrm>
            <a:off x="5886109" y="4251732"/>
            <a:ext cx="392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NVIDIA RTX 4060 115W TDP</a:t>
            </a:r>
          </a:p>
          <a:p>
            <a:r>
              <a:rPr lang="en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Source: NVIDIA</a:t>
            </a:r>
          </a:p>
        </p:txBody>
      </p:sp>
      <p:pic>
        <p:nvPicPr>
          <p:cNvPr id="10" name="Picture 9" descr="A satellite view of a land&#10;&#10;Description automatically generated">
            <a:extLst>
              <a:ext uri="{FF2B5EF4-FFF2-40B4-BE49-F238E27FC236}">
                <a16:creationId xmlns:a16="http://schemas.microsoft.com/office/drawing/2014/main" id="{1209BC8F-57BE-24A5-39E1-3E9169C4C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374" y="2692377"/>
            <a:ext cx="2659574" cy="2809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819ABF-EA05-CA37-03EA-26A0838E2CF7}"/>
              </a:ext>
            </a:extLst>
          </p:cNvPr>
          <p:cNvSpPr txBox="1"/>
          <p:nvPr/>
        </p:nvSpPr>
        <p:spPr>
          <a:xfrm>
            <a:off x="9947648" y="2369784"/>
            <a:ext cx="111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4512px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B6337B-B1D5-C097-6498-E339ECC005B1}"/>
              </a:ext>
            </a:extLst>
          </p:cNvPr>
          <p:cNvSpPr txBox="1"/>
          <p:nvPr/>
        </p:nvSpPr>
        <p:spPr>
          <a:xfrm rot="5400000">
            <a:off x="11436149" y="4097844"/>
            <a:ext cx="111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4512px</a:t>
            </a:r>
          </a:p>
        </p:txBody>
      </p:sp>
    </p:spTree>
    <p:extLst>
      <p:ext uri="{BB962C8B-B14F-4D97-AF65-F5344CB8AC3E}">
        <p14:creationId xmlns:p14="http://schemas.microsoft.com/office/powerpoint/2010/main" val="41399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11B222-B09B-F42E-D7DC-9E92FE4D7B2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rgbClr val="002060"/>
                </a:solidFill>
                <a:latin typeface="Montserrat Light" pitchFamily="2" charset="77"/>
              </a:rPr>
              <a:t>TinyML Hardware Landscape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F2B4B-24BB-731A-AC5A-98B3B26B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550" y="0"/>
            <a:ext cx="2544450" cy="398206"/>
          </a:xfrm>
          <a:prstGeom prst="rect">
            <a:avLst/>
          </a:prstGeom>
        </p:spPr>
      </p:pic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7D6DA0F2-5CCE-2A0B-3550-3DAD01CC9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28558"/>
              </p:ext>
            </p:extLst>
          </p:nvPr>
        </p:nvGraphicFramePr>
        <p:xfrm>
          <a:off x="3103033" y="1849695"/>
          <a:ext cx="6290733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7FBBAD3-5B75-0135-F596-DC78DF4F714B}"/>
              </a:ext>
            </a:extLst>
          </p:cNvPr>
          <p:cNvSpPr/>
          <p:nvPr/>
        </p:nvSpPr>
        <p:spPr>
          <a:xfrm>
            <a:off x="2498051" y="1721728"/>
            <a:ext cx="7195898" cy="5022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58D816-1E5C-AF2D-8608-44BD985F73D5}"/>
              </a:ext>
            </a:extLst>
          </p:cNvPr>
          <p:cNvSpPr/>
          <p:nvPr/>
        </p:nvSpPr>
        <p:spPr>
          <a:xfrm>
            <a:off x="5196844" y="1622337"/>
            <a:ext cx="5102087" cy="5121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0E8A31-6BF2-81BA-6FDC-0C859867E57A}"/>
              </a:ext>
            </a:extLst>
          </p:cNvPr>
          <p:cNvSpPr/>
          <p:nvPr/>
        </p:nvSpPr>
        <p:spPr>
          <a:xfrm>
            <a:off x="7292997" y="1669774"/>
            <a:ext cx="2705751" cy="518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401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11B222-B09B-F42E-D7DC-9E92FE4D7B2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rgbClr val="002060"/>
                </a:solidFill>
                <a:latin typeface="Montserrat Light" pitchFamily="2" charset="77"/>
              </a:rPr>
              <a:t>Looking for the Best Candidate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F2B4B-24BB-731A-AC5A-98B3B26B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50" y="0"/>
            <a:ext cx="2544450" cy="3982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49D993-8BC8-1DFB-D162-3C4F8FA28178}"/>
              </a:ext>
            </a:extLst>
          </p:cNvPr>
          <p:cNvSpPr txBox="1">
            <a:spLocks/>
          </p:cNvSpPr>
          <p:nvPr/>
        </p:nvSpPr>
        <p:spPr>
          <a:xfrm>
            <a:off x="1430054" y="5274295"/>
            <a:ext cx="9669192" cy="1641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endParaRPr lang="en-DK" dirty="0">
              <a:latin typeface="Montserrat" pitchFamily="2" charset="77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761C97-D1F8-B814-CC19-2EAEF260A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105835"/>
              </p:ext>
            </p:extLst>
          </p:nvPr>
        </p:nvGraphicFramePr>
        <p:xfrm>
          <a:off x="511464" y="1763238"/>
          <a:ext cx="4645307" cy="333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6BD43B-5CB3-386E-AD1F-5C21E7FD4B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661242"/>
              </p:ext>
            </p:extLst>
          </p:nvPr>
        </p:nvGraphicFramePr>
        <p:xfrm>
          <a:off x="6248400" y="1910401"/>
          <a:ext cx="4994297" cy="303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CE0B8A-D8C4-2C81-D02B-EC95CFF9F94B}"/>
              </a:ext>
            </a:extLst>
          </p:cNvPr>
          <p:cNvSpPr txBox="1"/>
          <p:nvPr/>
        </p:nvSpPr>
        <p:spPr>
          <a:xfrm>
            <a:off x="511464" y="5435600"/>
            <a:ext cx="10408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2000" b="1" dirty="0">
                <a:solidFill>
                  <a:srgbClr val="002060"/>
                </a:solidFill>
                <a:latin typeface="Montserrat" pitchFamily="2" charset="77"/>
              </a:rPr>
              <a:t>Low power draw ≠ high efficiency</a:t>
            </a:r>
          </a:p>
          <a:p>
            <a:pPr algn="ctr"/>
            <a:endParaRPr lang="en-DK" sz="2000" b="1" dirty="0">
              <a:solidFill>
                <a:srgbClr val="002060"/>
              </a:solidFill>
              <a:latin typeface="Montserrat" pitchFamily="2" charset="77"/>
            </a:endParaRPr>
          </a:p>
          <a:p>
            <a:pPr algn="ctr"/>
            <a:r>
              <a:rPr lang="en-DK" sz="2000" b="1" dirty="0">
                <a:solidFill>
                  <a:srgbClr val="002060"/>
                </a:solidFill>
                <a:latin typeface="Montserrat" pitchFamily="2" charset="77"/>
              </a:rPr>
              <a:t>Highest degree of specialization necessary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AFA95-581F-751F-B862-17F8B0C65DBA}"/>
              </a:ext>
            </a:extLst>
          </p:cNvPr>
          <p:cNvSpPr/>
          <p:nvPr/>
        </p:nvSpPr>
        <p:spPr>
          <a:xfrm>
            <a:off x="3763617" y="2902226"/>
            <a:ext cx="662609" cy="190831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23F976-D369-27EA-750F-D54B1A2A51D2}"/>
              </a:ext>
            </a:extLst>
          </p:cNvPr>
          <p:cNvSpPr/>
          <p:nvPr/>
        </p:nvSpPr>
        <p:spPr>
          <a:xfrm>
            <a:off x="9919252" y="3039283"/>
            <a:ext cx="662609" cy="190831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602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7" grpId="0">
        <p:bldAsOne/>
      </p:bldGraphic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7EC6D3-3A63-775B-8531-004035D7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50" y="0"/>
            <a:ext cx="2544450" cy="3982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FB8EC6-6B84-D8A4-7ED4-CA670421A113}"/>
              </a:ext>
            </a:extLst>
          </p:cNvPr>
          <p:cNvSpPr txBox="1">
            <a:spLocks/>
          </p:cNvSpPr>
          <p:nvPr/>
        </p:nvSpPr>
        <p:spPr>
          <a:xfrm>
            <a:off x="685800" y="1771875"/>
            <a:ext cx="4356100" cy="456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b="1" dirty="0">
              <a:solidFill>
                <a:srgbClr val="002060"/>
              </a:solidFill>
              <a:latin typeface="Montserrat" pitchFamily="2" charset="77"/>
            </a:endParaRPr>
          </a:p>
          <a:p>
            <a:pPr marL="0" indent="0">
              <a:buNone/>
            </a:pPr>
            <a:r>
              <a:rPr lang="en-DK" b="1" dirty="0">
                <a:solidFill>
                  <a:srgbClr val="002060"/>
                </a:solidFill>
                <a:latin typeface="Montserrat" pitchFamily="2" charset="77"/>
              </a:rPr>
              <a:t>Designed image processing unit based on CoralAI D</a:t>
            </a:r>
            <a:r>
              <a:rPr lang="en-GB" b="1" dirty="0">
                <a:solidFill>
                  <a:srgbClr val="002060"/>
                </a:solidFill>
                <a:latin typeface="Montserrat" pitchFamily="2" charset="77"/>
              </a:rPr>
              <a:t>e</a:t>
            </a:r>
            <a:r>
              <a:rPr lang="en-DK" b="1" dirty="0">
                <a:solidFill>
                  <a:srgbClr val="002060"/>
                </a:solidFill>
                <a:latin typeface="Montserrat" pitchFamily="2" charset="77"/>
              </a:rPr>
              <a:t>v Board Mini</a:t>
            </a:r>
          </a:p>
          <a:p>
            <a:pPr marL="0" indent="0">
              <a:buNone/>
            </a:pPr>
            <a:endParaRPr lang="en-DK" b="1" dirty="0">
              <a:solidFill>
                <a:srgbClr val="002060"/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en-DK" b="1" dirty="0">
              <a:solidFill>
                <a:srgbClr val="002060"/>
              </a:solidFill>
              <a:latin typeface="Montserrat" pitchFamily="2" charset="77"/>
            </a:endParaRPr>
          </a:p>
          <a:p>
            <a:pPr marL="0" indent="0">
              <a:buNone/>
            </a:pPr>
            <a:r>
              <a:rPr lang="en-DK" b="1" dirty="0">
                <a:solidFill>
                  <a:srgbClr val="002060"/>
                </a:solidFill>
                <a:latin typeface="Montserrat" pitchFamily="2" charset="77"/>
              </a:rPr>
              <a:t>DISCO 1 launched in April 2023</a:t>
            </a:r>
          </a:p>
          <a:p>
            <a:pPr marL="0" indent="0">
              <a:buNone/>
            </a:pPr>
            <a:endParaRPr lang="en-DK" b="1" dirty="0">
              <a:solidFill>
                <a:srgbClr val="002060"/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en-DK" b="1" dirty="0">
              <a:solidFill>
                <a:srgbClr val="002060"/>
              </a:solidFill>
              <a:latin typeface="Montserrat" pitchFamily="2" charset="77"/>
            </a:endParaRPr>
          </a:p>
          <a:p>
            <a:pPr marL="0" indent="0">
              <a:buNone/>
            </a:pPr>
            <a:r>
              <a:rPr lang="en-DK" b="1" dirty="0">
                <a:solidFill>
                  <a:srgbClr val="002060"/>
                </a:solidFill>
                <a:latin typeface="Montserrat" pitchFamily="2" charset="77"/>
              </a:rPr>
              <a:t>Currently working on DISCO 2</a:t>
            </a:r>
          </a:p>
          <a:p>
            <a:pPr marL="0" indent="0">
              <a:buNone/>
            </a:pPr>
            <a:endParaRPr lang="en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5C81D1-FBAA-FB61-7109-2C91B8BCED0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rgbClr val="002060"/>
                </a:solidFill>
                <a:latin typeface="Montserrat Light" pitchFamily="2" charset="77"/>
              </a:rPr>
              <a:t>Results</a:t>
            </a:r>
          </a:p>
        </p:txBody>
      </p:sp>
      <p:pic>
        <p:nvPicPr>
          <p:cNvPr id="11" name="Picture 10" descr="A person smiling at camera&#10;&#10;Description automatically generated">
            <a:extLst>
              <a:ext uri="{FF2B5EF4-FFF2-40B4-BE49-F238E27FC236}">
                <a16:creationId xmlns:a16="http://schemas.microsoft.com/office/drawing/2014/main" id="{816A6D9E-EE07-C372-87A2-2075CFF2E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65" y="696563"/>
            <a:ext cx="3376262" cy="2531688"/>
          </a:xfrm>
          <a:prstGeom prst="rect">
            <a:avLst/>
          </a:prstGeom>
        </p:spPr>
      </p:pic>
      <p:pic>
        <p:nvPicPr>
          <p:cNvPr id="12" name="Picture 11" descr="A rocket launch in the sky&#10;&#10;Description automatically generated">
            <a:extLst>
              <a:ext uri="{FF2B5EF4-FFF2-40B4-BE49-F238E27FC236}">
                <a16:creationId xmlns:a16="http://schemas.microsoft.com/office/drawing/2014/main" id="{E42FE53C-BC79-8EB4-307D-D5199FBE0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2"/>
          <a:stretch/>
        </p:blipFill>
        <p:spPr>
          <a:xfrm>
            <a:off x="9242384" y="2186421"/>
            <a:ext cx="2784516" cy="3096574"/>
          </a:xfrm>
          <a:prstGeom prst="rect">
            <a:avLst/>
          </a:prstGeom>
        </p:spPr>
      </p:pic>
      <p:pic>
        <p:nvPicPr>
          <p:cNvPr id="14" name="Picture 13" descr="A computer generated image of a machine&#10;&#10;Description automatically generated with medium confidence">
            <a:extLst>
              <a:ext uri="{FF2B5EF4-FFF2-40B4-BE49-F238E27FC236}">
                <a16:creationId xmlns:a16="http://schemas.microsoft.com/office/drawing/2014/main" id="{37A13120-E2E3-6CBA-5B1A-EC136DA4A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16" y="2574434"/>
            <a:ext cx="8729984" cy="49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7EC6D3-3A63-775B-8531-004035D7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50" y="0"/>
            <a:ext cx="2544450" cy="3982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FB8EC6-6B84-D8A4-7ED4-CA670421A113}"/>
              </a:ext>
            </a:extLst>
          </p:cNvPr>
          <p:cNvSpPr txBox="1">
            <a:spLocks/>
          </p:cNvSpPr>
          <p:nvPr/>
        </p:nvSpPr>
        <p:spPr>
          <a:xfrm>
            <a:off x="838200" y="1771875"/>
            <a:ext cx="10515600" cy="456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b="1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5C81D1-FBAA-FB61-7109-2C91B8BCED0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rgbClr val="002060"/>
                </a:solidFill>
                <a:latin typeface="Montserrat Light" pitchFamily="2" charset="77"/>
              </a:rPr>
              <a:t>Current &amp; Future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A3F063-9365-36D5-980A-366E46174E23}"/>
              </a:ext>
            </a:extLst>
          </p:cNvPr>
          <p:cNvSpPr txBox="1"/>
          <p:nvPr/>
        </p:nvSpPr>
        <p:spPr>
          <a:xfrm>
            <a:off x="838200" y="2405969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800" dirty="0">
                <a:solidFill>
                  <a:srgbClr val="002060"/>
                </a:solidFill>
                <a:latin typeface="Montserrat" pitchFamily="2" charset="77"/>
              </a:rPr>
              <a:t>Need for standardized benchmarking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Would save us a lot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Standardized benchmarks too small or too big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K" sz="2000" dirty="0">
              <a:latin typeface="Montserrat" pitchFamily="2" charset="77"/>
            </a:endParaRPr>
          </a:p>
          <a:p>
            <a:endParaRPr lang="en-DK" sz="2000" dirty="0">
              <a:latin typeface="Montserrat" pitchFamily="2" charset="77"/>
            </a:endParaRPr>
          </a:p>
          <a:p>
            <a:r>
              <a:rPr lang="en-DK" sz="2800" dirty="0">
                <a:solidFill>
                  <a:srgbClr val="002060"/>
                </a:solidFill>
                <a:latin typeface="Montserrat" pitchFamily="2" charset="77"/>
              </a:rPr>
              <a:t>Resource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Co-location of multiple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Task placement</a:t>
            </a:r>
          </a:p>
        </p:txBody>
      </p:sp>
    </p:spTree>
    <p:extLst>
      <p:ext uri="{BB962C8B-B14F-4D97-AF65-F5344CB8AC3E}">
        <p14:creationId xmlns:p14="http://schemas.microsoft.com/office/powerpoint/2010/main" val="6169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7EC6D3-3A63-775B-8531-004035D7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50" y="0"/>
            <a:ext cx="2544450" cy="3982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FB8EC6-6B84-D8A4-7ED4-CA670421A113}"/>
              </a:ext>
            </a:extLst>
          </p:cNvPr>
          <p:cNvSpPr txBox="1">
            <a:spLocks/>
          </p:cNvSpPr>
          <p:nvPr/>
        </p:nvSpPr>
        <p:spPr>
          <a:xfrm>
            <a:off x="838200" y="1771875"/>
            <a:ext cx="10515600" cy="456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b="1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5C81D1-FBAA-FB61-7109-2C91B8BCED0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rgbClr val="002060"/>
                </a:solidFill>
                <a:latin typeface="Montserrat Light" pitchFamily="2" charset="77"/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274F0-B3B1-9BCC-D8DB-A43AB5056B6A}"/>
              </a:ext>
            </a:extLst>
          </p:cNvPr>
          <p:cNvSpPr txBox="1"/>
          <p:nvPr/>
        </p:nvSpPr>
        <p:spPr>
          <a:xfrm>
            <a:off x="2662875" y="3144269"/>
            <a:ext cx="717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sz="5400" dirty="0">
                <a:solidFill>
                  <a:srgbClr val="002060"/>
                </a:solidFill>
                <a:latin typeface="Montserrat" pitchFamily="2" charset="77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35499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D4B1C4CB922B40A4504DC8832B7568" ma:contentTypeVersion="13" ma:contentTypeDescription="Opret et nyt dokument." ma:contentTypeScope="" ma:versionID="0844ab6dc00835b673f60b89e305a783">
  <xsd:schema xmlns:xsd="http://www.w3.org/2001/XMLSchema" xmlns:xs="http://www.w3.org/2001/XMLSchema" xmlns:p="http://schemas.microsoft.com/office/2006/metadata/properties" xmlns:ns2="44e210e8-f3cf-4b86-8e19-0e103c550aa6" xmlns:ns3="ecdd09f5-d67d-4391-a2d6-bcafcc6e739e" targetNamespace="http://schemas.microsoft.com/office/2006/metadata/properties" ma:root="true" ma:fieldsID="ab71554e4acb1f9e1afcd97d84b714b9" ns2:_="" ns3:_="">
    <xsd:import namespace="44e210e8-f3cf-4b86-8e19-0e103c550aa6"/>
    <xsd:import namespace="ecdd09f5-d67d-4391-a2d6-bcafcc6e73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210e8-f3cf-4b86-8e19-0e103c550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7df8619d-ff31-4982-ad5c-b33dabae47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d09f5-d67d-4391-a2d6-bcafcc6e73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72a803e-e365-41b2-bd81-cf7f1b33729d}" ma:internalName="TaxCatchAll" ma:showField="CatchAllData" ma:web="ecdd09f5-d67d-4391-a2d6-bcafcc6e73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6EA787-F09C-4D75-ACB2-D3E802283A02}"/>
</file>

<file path=customXml/itemProps2.xml><?xml version="1.0" encoding="utf-8"?>
<ds:datastoreItem xmlns:ds="http://schemas.openxmlformats.org/officeDocument/2006/customXml" ds:itemID="{B0849526-7DFA-4AA4-9F1A-E04B6CB0EB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259</Words>
  <Application>Microsoft Macintosh PowerPoint</Application>
  <PresentationFormat>Widescreen</PresentationFormat>
  <Paragraphs>77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Light</vt:lpstr>
      <vt:lpstr>Viner Hand ITC</vt:lpstr>
      <vt:lpstr>Wingdings 2</vt:lpstr>
      <vt:lpstr>Office Theme</vt:lpstr>
      <vt:lpstr>Machine Learning on Tiny 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TinyML</dc:title>
  <dc:creator>Robert Bayer</dc:creator>
  <cp:lastModifiedBy>Robert Bayer</cp:lastModifiedBy>
  <cp:revision>13</cp:revision>
  <dcterms:created xsi:type="dcterms:W3CDTF">2023-10-31T14:42:12Z</dcterms:created>
  <dcterms:modified xsi:type="dcterms:W3CDTF">2023-12-10T16:53:31Z</dcterms:modified>
</cp:coreProperties>
</file>