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78"/>
  </p:handoutMasterIdLst>
  <p:sldIdLst>
    <p:sldId id="348" r:id="rId2"/>
    <p:sldId id="329" r:id="rId3"/>
    <p:sldId id="257" r:id="rId4"/>
    <p:sldId id="335" r:id="rId5"/>
    <p:sldId id="341" r:id="rId6"/>
    <p:sldId id="336" r:id="rId7"/>
    <p:sldId id="260" r:id="rId8"/>
    <p:sldId id="337" r:id="rId9"/>
    <p:sldId id="261" r:id="rId10"/>
    <p:sldId id="338" r:id="rId11"/>
    <p:sldId id="259" r:id="rId12"/>
    <p:sldId id="339" r:id="rId13"/>
    <p:sldId id="262" r:id="rId14"/>
    <p:sldId id="340" r:id="rId15"/>
    <p:sldId id="263" r:id="rId16"/>
    <p:sldId id="264" r:id="rId17"/>
    <p:sldId id="266" r:id="rId18"/>
    <p:sldId id="301" r:id="rId19"/>
    <p:sldId id="269" r:id="rId20"/>
    <p:sldId id="300" r:id="rId21"/>
    <p:sldId id="270" r:id="rId22"/>
    <p:sldId id="299" r:id="rId23"/>
    <p:sldId id="271" r:id="rId24"/>
    <p:sldId id="330" r:id="rId25"/>
    <p:sldId id="272" r:id="rId26"/>
    <p:sldId id="333" r:id="rId27"/>
    <p:sldId id="334" r:id="rId28"/>
    <p:sldId id="304" r:id="rId29"/>
    <p:sldId id="275" r:id="rId30"/>
    <p:sldId id="305" r:id="rId31"/>
    <p:sldId id="276" r:id="rId32"/>
    <p:sldId id="306" r:id="rId33"/>
    <p:sldId id="277" r:id="rId34"/>
    <p:sldId id="307" r:id="rId35"/>
    <p:sldId id="278" r:id="rId36"/>
    <p:sldId id="308" r:id="rId37"/>
    <p:sldId id="279" r:id="rId38"/>
    <p:sldId id="309" r:id="rId39"/>
    <p:sldId id="280" r:id="rId40"/>
    <p:sldId id="310" r:id="rId41"/>
    <p:sldId id="281" r:id="rId42"/>
    <p:sldId id="311" r:id="rId43"/>
    <p:sldId id="282" r:id="rId44"/>
    <p:sldId id="312" r:id="rId45"/>
    <p:sldId id="283" r:id="rId46"/>
    <p:sldId id="313" r:id="rId47"/>
    <p:sldId id="284" r:id="rId48"/>
    <p:sldId id="314" r:id="rId49"/>
    <p:sldId id="285" r:id="rId50"/>
    <p:sldId id="315" r:id="rId51"/>
    <p:sldId id="286" r:id="rId52"/>
    <p:sldId id="316" r:id="rId53"/>
    <p:sldId id="287" r:id="rId54"/>
    <p:sldId id="317" r:id="rId55"/>
    <p:sldId id="288" r:id="rId56"/>
    <p:sldId id="318" r:id="rId57"/>
    <p:sldId id="289" r:id="rId58"/>
    <p:sldId id="319" r:id="rId59"/>
    <p:sldId id="290" r:id="rId60"/>
    <p:sldId id="320" r:id="rId61"/>
    <p:sldId id="291" r:id="rId62"/>
    <p:sldId id="321" r:id="rId63"/>
    <p:sldId id="292" r:id="rId64"/>
    <p:sldId id="322" r:id="rId65"/>
    <p:sldId id="293" r:id="rId66"/>
    <p:sldId id="323" r:id="rId67"/>
    <p:sldId id="294" r:id="rId68"/>
    <p:sldId id="324" r:id="rId69"/>
    <p:sldId id="295" r:id="rId70"/>
    <p:sldId id="325" r:id="rId71"/>
    <p:sldId id="296" r:id="rId72"/>
    <p:sldId id="326" r:id="rId73"/>
    <p:sldId id="297" r:id="rId74"/>
    <p:sldId id="327" r:id="rId75"/>
    <p:sldId id="298" r:id="rId76"/>
    <p:sldId id="328" r:id="rId7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- game" id="{A2BAACEC-B8F4-4601-BEE7-6851E4C826CB}">
          <p14:sldIdLst>
            <p14:sldId id="348"/>
            <p14:sldId id="329"/>
            <p14:sldId id="257"/>
          </p14:sldIdLst>
        </p14:section>
        <p14:section name="animated categories" id="{3E121F93-9ECA-4963-B9BE-F9C8DBCD25E7}">
          <p14:sldIdLst>
            <p14:sldId id="335"/>
            <p14:sldId id="341"/>
            <p14:sldId id="336"/>
            <p14:sldId id="260"/>
            <p14:sldId id="337"/>
            <p14:sldId id="261"/>
            <p14:sldId id="338"/>
            <p14:sldId id="259"/>
            <p14:sldId id="339"/>
            <p14:sldId id="262"/>
            <p14:sldId id="340"/>
            <p14:sldId id="263"/>
          </p14:sldIdLst>
        </p14:section>
        <p14:section name="Main game board" id="{DF35C45D-AF45-465B-8288-2F318196684C}">
          <p14:sldIdLst>
            <p14:sldId id="264"/>
          </p14:sldIdLst>
        </p14:section>
        <p14:section name="category1 - question1" id="{1CFB97D7-FCE1-45AB-8918-7089B48E0E55}">
          <p14:sldIdLst>
            <p14:sldId id="266"/>
            <p14:sldId id="301"/>
          </p14:sldIdLst>
        </p14:section>
        <p14:section name="category1 - question2" id="{FB14FD9A-3EFD-48EB-B62B-0CA9267DADA3}">
          <p14:sldIdLst>
            <p14:sldId id="269"/>
            <p14:sldId id="300"/>
          </p14:sldIdLst>
        </p14:section>
        <p14:section name="category1 - question3" id="{A63D3BDA-DCA6-49F4-8631-899DF54694AE}">
          <p14:sldIdLst>
            <p14:sldId id="270"/>
            <p14:sldId id="299"/>
          </p14:sldIdLst>
        </p14:section>
        <p14:section name="category1 - question4" id="{07745928-A0CB-49A1-A031-5EE50C7D56AE}">
          <p14:sldIdLst>
            <p14:sldId id="271"/>
            <p14:sldId id="330"/>
          </p14:sldIdLst>
        </p14:section>
        <p14:section name="category1 - question5" id="{AF27FE90-584C-460E-8A43-74C854512F79}">
          <p14:sldIdLst>
            <p14:sldId id="272"/>
            <p14:sldId id="333"/>
          </p14:sldIdLst>
        </p14:section>
        <p14:section name="category2 - question1" id="{652E9916-A6DA-4CE3-9E4C-ED98237187F4}">
          <p14:sldIdLst>
            <p14:sldId id="334"/>
            <p14:sldId id="304"/>
          </p14:sldIdLst>
        </p14:section>
        <p14:section name="category2 - question2" id="{4309E8FB-24AD-4097-B13A-35389B3DDCC3}">
          <p14:sldIdLst>
            <p14:sldId id="275"/>
            <p14:sldId id="305"/>
          </p14:sldIdLst>
        </p14:section>
        <p14:section name="category2 - question3" id="{5882563A-746A-446C-86F7-5BD154E4CFCF}">
          <p14:sldIdLst>
            <p14:sldId id="276"/>
            <p14:sldId id="306"/>
          </p14:sldIdLst>
        </p14:section>
        <p14:section name="category2 - question4" id="{215D1203-31B7-4B65-BB7F-D23080707350}">
          <p14:sldIdLst>
            <p14:sldId id="277"/>
            <p14:sldId id="307"/>
          </p14:sldIdLst>
        </p14:section>
        <p14:section name="category2 - question5" id="{6C1283C4-83E0-47D8-8F59-4E7144358728}">
          <p14:sldIdLst>
            <p14:sldId id="278"/>
            <p14:sldId id="308"/>
          </p14:sldIdLst>
        </p14:section>
        <p14:section name="category3 - question1" id="{904326CC-86B5-4EA7-91A2-E76BC0AFF840}">
          <p14:sldIdLst>
            <p14:sldId id="279"/>
            <p14:sldId id="309"/>
          </p14:sldIdLst>
        </p14:section>
        <p14:section name="category3 - question2" id="{7A3309B9-00E0-444F-A5CB-1EE938D59848}">
          <p14:sldIdLst>
            <p14:sldId id="280"/>
            <p14:sldId id="310"/>
          </p14:sldIdLst>
        </p14:section>
        <p14:section name="category3 - question3" id="{264DADE3-4010-44A3-8B57-C904C2ABEFAA}">
          <p14:sldIdLst>
            <p14:sldId id="281"/>
            <p14:sldId id="311"/>
          </p14:sldIdLst>
        </p14:section>
        <p14:section name="category3 - question4" id="{C58C9BCD-2BFB-4B4F-8217-29BA72D78E53}">
          <p14:sldIdLst>
            <p14:sldId id="282"/>
            <p14:sldId id="312"/>
          </p14:sldIdLst>
        </p14:section>
        <p14:section name="category3 - question5" id="{792C387C-A378-4BC4-A135-B681DE39E01C}">
          <p14:sldIdLst>
            <p14:sldId id="283"/>
            <p14:sldId id="313"/>
          </p14:sldIdLst>
        </p14:section>
        <p14:section name="category4 - question1" id="{555F1EA8-FB9A-4F39-B8F7-7F35D99A1BD6}">
          <p14:sldIdLst>
            <p14:sldId id="284"/>
            <p14:sldId id="314"/>
          </p14:sldIdLst>
        </p14:section>
        <p14:section name="category4 - question2" id="{460653C8-95F5-48BB-B6FF-0B6AEE14D621}">
          <p14:sldIdLst>
            <p14:sldId id="285"/>
            <p14:sldId id="315"/>
          </p14:sldIdLst>
        </p14:section>
        <p14:section name="category4 - question3" id="{5E1C5C0D-11D4-4AC7-953E-8D7C74120EA0}">
          <p14:sldIdLst>
            <p14:sldId id="286"/>
            <p14:sldId id="316"/>
          </p14:sldIdLst>
        </p14:section>
        <p14:section name="category4 - question4" id="{5B136B7D-5DF4-4845-AA83-2BE07ACEBB1C}">
          <p14:sldIdLst>
            <p14:sldId id="287"/>
            <p14:sldId id="317"/>
          </p14:sldIdLst>
        </p14:section>
        <p14:section name="category4 - question5" id="{FBB59DB6-6240-4A5E-8845-141AA88507EA}">
          <p14:sldIdLst>
            <p14:sldId id="288"/>
            <p14:sldId id="318"/>
          </p14:sldIdLst>
        </p14:section>
        <p14:section name="category5 - question1" id="{21A375DB-3517-46A5-B70F-9CCB406EF60A}">
          <p14:sldIdLst>
            <p14:sldId id="289"/>
            <p14:sldId id="319"/>
          </p14:sldIdLst>
        </p14:section>
        <p14:section name="category5 - question2" id="{3B42E6F7-EC90-40C7-94D1-F09621C7A738}">
          <p14:sldIdLst>
            <p14:sldId id="290"/>
            <p14:sldId id="320"/>
          </p14:sldIdLst>
        </p14:section>
        <p14:section name="category5 - question3" id="{CEF03F08-E6EC-4ADF-9D04-0A06FFD506DC}">
          <p14:sldIdLst>
            <p14:sldId id="291"/>
            <p14:sldId id="321"/>
          </p14:sldIdLst>
        </p14:section>
        <p14:section name="category5 - question4" id="{1896F2F4-4532-49F2-997B-7AE4B5B31F1F}">
          <p14:sldIdLst>
            <p14:sldId id="292"/>
            <p14:sldId id="322"/>
          </p14:sldIdLst>
        </p14:section>
        <p14:section name="category5 - question5" id="{0961A355-B609-48C3-B86E-DB123A18CE82}">
          <p14:sldIdLst>
            <p14:sldId id="293"/>
            <p14:sldId id="323"/>
          </p14:sldIdLst>
        </p14:section>
        <p14:section name="category6 - question1" id="{F189DF21-8444-496C-A8ED-49ACA6358096}">
          <p14:sldIdLst>
            <p14:sldId id="294"/>
            <p14:sldId id="324"/>
          </p14:sldIdLst>
        </p14:section>
        <p14:section name="category6 - question2" id="{29EE58B2-C969-4650-AF19-6677F279585C}">
          <p14:sldIdLst>
            <p14:sldId id="295"/>
            <p14:sldId id="325"/>
          </p14:sldIdLst>
        </p14:section>
        <p14:section name="category6 - question3" id="{88FB954B-4347-4B58-85EB-1C7842BF419F}">
          <p14:sldIdLst>
            <p14:sldId id="296"/>
            <p14:sldId id="326"/>
          </p14:sldIdLst>
        </p14:section>
        <p14:section name="category6 - question4" id="{8DB43AEF-0D10-4F4B-A2F0-9E3BC1A973BB}">
          <p14:sldIdLst>
            <p14:sldId id="297"/>
            <p14:sldId id="327"/>
          </p14:sldIdLst>
        </p14:section>
        <p14:section name="category6 - question5" id="{BC1A54D4-A641-4E8C-B5EF-5CC1FC12E03F}">
          <p14:sldIdLst>
            <p14:sldId id="298"/>
            <p14:sldId id="32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257F"/>
    <a:srgbClr val="7D3C9D"/>
    <a:srgbClr val="E6E6E6"/>
    <a:srgbClr val="003192"/>
    <a:srgbClr val="BF454A"/>
    <a:srgbClr val="55339E"/>
    <a:srgbClr val="011145"/>
    <a:srgbClr val="81ABFF"/>
    <a:srgbClr val="FFC000"/>
    <a:srgbClr val="0047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63" autoAdjust="0"/>
    <p:restoredTop sz="94891" autoAdjust="0"/>
  </p:normalViewPr>
  <p:slideViewPr>
    <p:cSldViewPr snapToGrid="0">
      <p:cViewPr varScale="1">
        <p:scale>
          <a:sx n="115" d="100"/>
          <a:sy n="115" d="100"/>
        </p:scale>
        <p:origin x="14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3060" y="6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B38CF39F-20F4-4657-9796-2340E5BC98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0FBA1E6-2B32-4D7C-AB07-2E905C83C2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27A421-409F-46B5-A51B-81D90C8ABC0F}" type="datetimeFigureOut">
              <a:rPr lang="de-AT" smtClean="0"/>
              <a:t>27.06.2022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E8D44EF-829B-41BC-AB02-83F739BAC5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6AF0BF0-974C-4A2E-9A14-00ED07E083A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BE1C86-B713-4352-908A-B81AA01372A4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690345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6A8434A1-7133-4827-877C-ED89DA2F421F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</p:spTree>
    <p:extLst>
      <p:ext uri="{BB962C8B-B14F-4D97-AF65-F5344CB8AC3E}">
        <p14:creationId xmlns:p14="http://schemas.microsoft.com/office/powerpoint/2010/main" val="1906283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7C0E7A-F071-4548-A222-5394C79A9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DDED7A7-5788-441A-8B2D-2B6681685E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C766EDB-B30F-421F-8C05-EDA1033C1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16720-0DC2-4366-B1E0-3FCD3D459EA6}" type="datetimeFigureOut">
              <a:rPr lang="de-AT" smtClean="0"/>
              <a:t>27.06.2022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7F12D7-4275-4615-9A23-99C39DBDE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93137-7365-4A49-AFF0-5DC9B19FC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C3AE0-A8C3-4192-8F14-9787B7F8765C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75075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3C90E21-3377-4BE0-BD36-906245D931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949412B-BE12-4C77-99A3-3CD444BDB5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B91E82-F1EA-47F7-B6F9-203C299FA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16720-0DC2-4366-B1E0-3FCD3D459EA6}" type="datetimeFigureOut">
              <a:rPr lang="de-AT" smtClean="0"/>
              <a:t>27.06.2022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7C2B1C-FF6E-497D-96D9-23D7A6129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59B946-8ED9-40D5-9770-920737AFB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C3AE0-A8C3-4192-8F14-9787B7F8765C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143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27.06.2022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9482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hlinkClick r:id="rId2" action="ppaction://hlinksldjump"/>
            <a:extLst>
              <a:ext uri="{FF2B5EF4-FFF2-40B4-BE49-F238E27FC236}">
                <a16:creationId xmlns:a16="http://schemas.microsoft.com/office/drawing/2014/main" id="{18B57BED-444F-49FE-95DA-21ED5C32DC7E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</p:spTree>
    <p:extLst>
      <p:ext uri="{BB962C8B-B14F-4D97-AF65-F5344CB8AC3E}">
        <p14:creationId xmlns:p14="http://schemas.microsoft.com/office/powerpoint/2010/main" val="717118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hlinkClick r:id="rId2" action="ppaction://hlinksldjump"/>
            <a:extLst>
              <a:ext uri="{FF2B5EF4-FFF2-40B4-BE49-F238E27FC236}">
                <a16:creationId xmlns:a16="http://schemas.microsoft.com/office/drawing/2014/main" id="{E1E78A11-6236-497D-8843-C3EAC7BC3AF5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</p:spTree>
    <p:extLst>
      <p:ext uri="{BB962C8B-B14F-4D97-AF65-F5344CB8AC3E}">
        <p14:creationId xmlns:p14="http://schemas.microsoft.com/office/powerpoint/2010/main" val="3690153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hlinkClick r:id="rId2" action="ppaction://hlinksldjump"/>
            <a:extLst>
              <a:ext uri="{FF2B5EF4-FFF2-40B4-BE49-F238E27FC236}">
                <a16:creationId xmlns:a16="http://schemas.microsoft.com/office/drawing/2014/main" id="{2333646C-12B8-4986-8CF1-C737077FAD93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</p:spTree>
    <p:extLst>
      <p:ext uri="{BB962C8B-B14F-4D97-AF65-F5344CB8AC3E}">
        <p14:creationId xmlns:p14="http://schemas.microsoft.com/office/powerpoint/2010/main" val="1706221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hlinkClick r:id="rId2" action="ppaction://hlinksldjump"/>
            <a:extLst>
              <a:ext uri="{FF2B5EF4-FFF2-40B4-BE49-F238E27FC236}">
                <a16:creationId xmlns:a16="http://schemas.microsoft.com/office/drawing/2014/main" id="{8BDFF0C7-C315-454E-A6D4-CB6A89CFC0D8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</p:spTree>
    <p:extLst>
      <p:ext uri="{BB962C8B-B14F-4D97-AF65-F5344CB8AC3E}">
        <p14:creationId xmlns:p14="http://schemas.microsoft.com/office/powerpoint/2010/main" val="1961795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hlinkClick r:id="rId2" action="ppaction://hlinksldjump"/>
            <a:extLst>
              <a:ext uri="{FF2B5EF4-FFF2-40B4-BE49-F238E27FC236}">
                <a16:creationId xmlns:a16="http://schemas.microsoft.com/office/drawing/2014/main" id="{4910B828-ABB4-493C-9701-DB483A7CD349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</p:spTree>
    <p:extLst>
      <p:ext uri="{BB962C8B-B14F-4D97-AF65-F5344CB8AC3E}">
        <p14:creationId xmlns:p14="http://schemas.microsoft.com/office/powerpoint/2010/main" val="3311017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hlinkClick r:id="rId2" action="ppaction://hlinksldjump"/>
            <a:extLst>
              <a:ext uri="{FF2B5EF4-FFF2-40B4-BE49-F238E27FC236}">
                <a16:creationId xmlns:a16="http://schemas.microsoft.com/office/drawing/2014/main" id="{8D601C0D-745E-47C6-AAE5-249B59410590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</p:spTree>
    <p:extLst>
      <p:ext uri="{BB962C8B-B14F-4D97-AF65-F5344CB8AC3E}">
        <p14:creationId xmlns:p14="http://schemas.microsoft.com/office/powerpoint/2010/main" val="1361143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hlinkClick r:id="rId2" action="ppaction://hlinksldjump"/>
            <a:extLst>
              <a:ext uri="{FF2B5EF4-FFF2-40B4-BE49-F238E27FC236}">
                <a16:creationId xmlns:a16="http://schemas.microsoft.com/office/drawing/2014/main" id="{9ACDF145-435A-432E-80A9-3E6D03FE7051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</p:spTree>
    <p:extLst>
      <p:ext uri="{BB962C8B-B14F-4D97-AF65-F5344CB8AC3E}">
        <p14:creationId xmlns:p14="http://schemas.microsoft.com/office/powerpoint/2010/main" val="269835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Frau, Schild enthält.&#10;&#10;Automatisch generierte Beschreibung">
            <a:extLst>
              <a:ext uri="{FF2B5EF4-FFF2-40B4-BE49-F238E27FC236}">
                <a16:creationId xmlns:a16="http://schemas.microsoft.com/office/drawing/2014/main" id="{1F908246-2FF0-4D56-8D49-6E894791BA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fik 10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CD3D9236-7E3A-4608-BE0C-207E5A9D51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5552" y="-221035"/>
            <a:ext cx="7521900" cy="750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16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024CBA1-761B-4852-A2D1-5CB5D526D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35FAF17-3DB0-4F40-8452-64EB520A1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9077DE-90D2-40C4-BD89-B001099300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16720-0DC2-4366-B1E0-3FCD3D459EA6}" type="datetimeFigureOut">
              <a:rPr lang="de-AT" smtClean="0"/>
              <a:t>27.06.2022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BC49BA-5311-4CF2-94E7-86621953B3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3CC330-0543-49E5-8318-7F891E1087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C3AE0-A8C3-4192-8F14-9787B7F8765C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09040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slide" Target="slide33.xml"/><Relationship Id="rId21" Type="http://schemas.openxmlformats.org/officeDocument/2006/relationships/image" Target="../media/image15.png"/><Relationship Id="rId34" Type="http://schemas.openxmlformats.org/officeDocument/2006/relationships/image" Target="../media/image21.png"/><Relationship Id="rId42" Type="http://schemas.openxmlformats.org/officeDocument/2006/relationships/image" Target="../media/image25.png"/><Relationship Id="rId47" Type="http://schemas.openxmlformats.org/officeDocument/2006/relationships/image" Target="../media/image27.png"/><Relationship Id="rId50" Type="http://schemas.openxmlformats.org/officeDocument/2006/relationships/slide" Target="slide39.xml"/><Relationship Id="rId55" Type="http://schemas.openxmlformats.org/officeDocument/2006/relationships/image" Target="../media/image31.png"/><Relationship Id="rId63" Type="http://schemas.openxmlformats.org/officeDocument/2006/relationships/slide" Target="slide37.xml"/><Relationship Id="rId7" Type="http://schemas.openxmlformats.org/officeDocument/2006/relationships/slide" Target="slide65.xml"/><Relationship Id="rId2" Type="http://schemas.openxmlformats.org/officeDocument/2006/relationships/image" Target="../media/image3.jpg"/><Relationship Id="rId16" Type="http://schemas.openxmlformats.org/officeDocument/2006/relationships/image" Target="../media/image13.png"/><Relationship Id="rId29" Type="http://schemas.openxmlformats.org/officeDocument/2006/relationships/image" Target="../media/image19.png"/><Relationship Id="rId11" Type="http://schemas.openxmlformats.org/officeDocument/2006/relationships/slide" Target="slide45.xml"/><Relationship Id="rId24" Type="http://schemas.openxmlformats.org/officeDocument/2006/relationships/slide" Target="slide43.xml"/><Relationship Id="rId32" Type="http://schemas.openxmlformats.org/officeDocument/2006/relationships/image" Target="../media/image20.png"/><Relationship Id="rId37" Type="http://schemas.openxmlformats.org/officeDocument/2006/relationships/slide" Target="slide41.xml"/><Relationship Id="rId40" Type="http://schemas.openxmlformats.org/officeDocument/2006/relationships/image" Target="../media/image24.png"/><Relationship Id="rId45" Type="http://schemas.openxmlformats.org/officeDocument/2006/relationships/image" Target="../media/image26.png"/><Relationship Id="rId53" Type="http://schemas.openxmlformats.org/officeDocument/2006/relationships/image" Target="../media/image30.png"/><Relationship Id="rId58" Type="http://schemas.openxmlformats.org/officeDocument/2006/relationships/image" Target="../media/image32.png"/><Relationship Id="rId66" Type="http://schemas.openxmlformats.org/officeDocument/2006/relationships/image" Target="../media/image36.png"/><Relationship Id="rId5" Type="http://schemas.openxmlformats.org/officeDocument/2006/relationships/image" Target="../media/image60.png"/><Relationship Id="rId61" Type="http://schemas.openxmlformats.org/officeDocument/2006/relationships/slide" Target="slide47.xml"/><Relationship Id="rId19" Type="http://schemas.openxmlformats.org/officeDocument/2006/relationships/image" Target="../media/image14.png"/><Relationship Id="rId14" Type="http://schemas.openxmlformats.org/officeDocument/2006/relationships/image" Target="../media/image12.png"/><Relationship Id="rId22" Type="http://schemas.openxmlformats.org/officeDocument/2006/relationships/slide" Target="slide53.xml"/><Relationship Id="rId27" Type="http://schemas.openxmlformats.org/officeDocument/2006/relationships/image" Target="../media/image18.png"/><Relationship Id="rId30" Type="http://schemas.openxmlformats.org/officeDocument/2006/relationships/slide" Target="slide71.xml"/><Relationship Id="rId35" Type="http://schemas.openxmlformats.org/officeDocument/2006/relationships/slide" Target="slide51.xml"/><Relationship Id="rId43" Type="http://schemas.openxmlformats.org/officeDocument/2006/relationships/slide" Target="slide69.xml"/><Relationship Id="rId48" Type="http://schemas.openxmlformats.org/officeDocument/2006/relationships/slide" Target="slide49.xml"/><Relationship Id="rId56" Type="http://schemas.openxmlformats.org/officeDocument/2006/relationships/slide" Target="slide67.xml"/><Relationship Id="rId64" Type="http://schemas.openxmlformats.org/officeDocument/2006/relationships/image" Target="../media/image35.png"/><Relationship Id="rId8" Type="http://schemas.openxmlformats.org/officeDocument/2006/relationships/image" Target="../media/image9.png"/><Relationship Id="rId51" Type="http://schemas.openxmlformats.org/officeDocument/2006/relationships/image" Target="../media/image29.png"/><Relationship Id="rId3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openxmlformats.org/officeDocument/2006/relationships/slide" Target="slide73.xml"/><Relationship Id="rId25" Type="http://schemas.openxmlformats.org/officeDocument/2006/relationships/image" Target="../media/image17.png"/><Relationship Id="rId33" Type="http://schemas.openxmlformats.org/officeDocument/2006/relationships/slide" Target="slide61.xml"/><Relationship Id="rId38" Type="http://schemas.openxmlformats.org/officeDocument/2006/relationships/image" Target="../media/image23.png"/><Relationship Id="rId46" Type="http://schemas.openxmlformats.org/officeDocument/2006/relationships/slide" Target="slide59.xml"/><Relationship Id="rId59" Type="http://schemas.openxmlformats.org/officeDocument/2006/relationships/slide" Target="slide57.xml"/><Relationship Id="rId67" Type="http://schemas.openxmlformats.org/officeDocument/2006/relationships/slide" Target="slide17.xml"/><Relationship Id="rId20" Type="http://schemas.openxmlformats.org/officeDocument/2006/relationships/slide" Target="slide63.xml"/><Relationship Id="rId41" Type="http://schemas.openxmlformats.org/officeDocument/2006/relationships/slide" Target="slide21.xml"/><Relationship Id="rId54" Type="http://schemas.openxmlformats.org/officeDocument/2006/relationships/slide" Target="slide19.xml"/><Relationship Id="rId6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5" Type="http://schemas.openxmlformats.org/officeDocument/2006/relationships/slide" Target="slide25.xml"/><Relationship Id="rId23" Type="http://schemas.openxmlformats.org/officeDocument/2006/relationships/image" Target="../media/image16.png"/><Relationship Id="rId28" Type="http://schemas.openxmlformats.org/officeDocument/2006/relationships/slide" Target="slide23.xml"/><Relationship Id="rId36" Type="http://schemas.openxmlformats.org/officeDocument/2006/relationships/image" Target="../media/image22.png"/><Relationship Id="rId49" Type="http://schemas.openxmlformats.org/officeDocument/2006/relationships/image" Target="../media/image28.png"/><Relationship Id="rId57" Type="http://schemas.openxmlformats.org/officeDocument/2006/relationships/image" Target="../media/image110.png"/><Relationship Id="rId10" Type="http://schemas.openxmlformats.org/officeDocument/2006/relationships/image" Target="../media/image10.png"/><Relationship Id="rId31" Type="http://schemas.openxmlformats.org/officeDocument/2006/relationships/image" Target="../media/image90.png"/><Relationship Id="rId44" Type="http://schemas.openxmlformats.org/officeDocument/2006/relationships/image" Target="../media/image100.png"/><Relationship Id="rId52" Type="http://schemas.openxmlformats.org/officeDocument/2006/relationships/slide" Target="slide29.xml"/><Relationship Id="rId60" Type="http://schemas.openxmlformats.org/officeDocument/2006/relationships/image" Target="../media/image33.png"/><Relationship Id="rId65" Type="http://schemas.openxmlformats.org/officeDocument/2006/relationships/slide" Target="slide27.xml"/><Relationship Id="rId4" Type="http://schemas.openxmlformats.org/officeDocument/2006/relationships/slide" Target="slide75.xml"/><Relationship Id="rId9" Type="http://schemas.openxmlformats.org/officeDocument/2006/relationships/slide" Target="slide55.xml"/><Relationship Id="rId13" Type="http://schemas.openxmlformats.org/officeDocument/2006/relationships/slide" Target="slide35.xml"/><Relationship Id="rId18" Type="http://schemas.openxmlformats.org/officeDocument/2006/relationships/image" Target="../media/image80.png"/><Relationship Id="rId39" Type="http://schemas.openxmlformats.org/officeDocument/2006/relationships/slide" Target="slide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26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28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3.jpg"/><Relationship Id="rId4" Type="http://schemas.openxmlformats.org/officeDocument/2006/relationships/image" Target="../media/image40.png"/><Relationship Id="rId9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3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34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36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38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4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" Target="slide42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" Target="slide44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" Target="slide46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" Target="slide48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" Target="slide5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" Target="slide52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" Target="slide54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" Target="slide56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" Target="slide58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" Target="slide60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" Target="slide62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" Target="slide64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" Target="slide66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" Target="slide68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" Target="slide70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" Target="slide72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" Target="slide74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" Target="slide76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C667ECD6-59DA-42AE-800E-75B9C1C013D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0375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0C518-64BF-49AC-8E84-F6E6562A75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19ABDE-2808-4D3C-B88F-1DBF972FA8A0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5183188" y="987425"/>
            <a:ext cx="6172200" cy="4873625"/>
          </a:xfrm>
        </p:spPr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FB652F-3A2B-4D07-8F9F-215BC923ADAE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endParaRPr lang="de-AT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EB5AA41-4F02-4DC6-A665-0414AA73F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0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48858"/>
      </p:ext>
    </p:extLst>
  </p:cSld>
  <p:clrMapOvr>
    <a:masterClrMapping/>
  </p:clrMapOvr>
  <p:transition spd="slow" advTm="1000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67BC6F1A-AD9D-495E-906D-0F88E2D7C1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D7E8477-4518-4E8E-B2FA-98506FF9B040}"/>
              </a:ext>
            </a:extLst>
          </p:cNvPr>
          <p:cNvSpPr/>
          <p:nvPr/>
        </p:nvSpPr>
        <p:spPr>
          <a:xfrm>
            <a:off x="688063" y="387035"/>
            <a:ext cx="10815873" cy="6083929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28C1D8B-8357-443C-B7EA-F7EC61C7E62C}"/>
              </a:ext>
            </a:extLst>
          </p:cNvPr>
          <p:cNvSpPr txBox="1"/>
          <p:nvPr/>
        </p:nvSpPr>
        <p:spPr>
          <a:xfrm>
            <a:off x="1459116" y="1536173"/>
            <a:ext cx="9273765" cy="37856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IT KAN HJÆLPE, MEN GØR DET IKKE ALTID</a:t>
            </a:r>
          </a:p>
        </p:txBody>
      </p:sp>
    </p:spTree>
    <p:extLst>
      <p:ext uri="{BB962C8B-B14F-4D97-AF65-F5344CB8AC3E}">
        <p14:creationId xmlns:p14="http://schemas.microsoft.com/office/powerpoint/2010/main" val="152208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0C518-64BF-49AC-8E84-F6E6562A75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19ABDE-2808-4D3C-B88F-1DBF972FA8A0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5183188" y="987425"/>
            <a:ext cx="6172200" cy="4873625"/>
          </a:xfrm>
        </p:spPr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FB652F-3A2B-4D07-8F9F-215BC923ADAE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endParaRPr lang="de-AT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EB5AA41-4F02-4DC6-A665-0414AA73F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0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62586"/>
      </p:ext>
    </p:extLst>
  </p:cSld>
  <p:clrMapOvr>
    <a:masterClrMapping/>
  </p:clrMapOvr>
  <p:transition spd="slow" advTm="1000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67BC6F1A-AD9D-495E-906D-0F88E2D7C1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D7E8477-4518-4E8E-B2FA-98506FF9B040}"/>
              </a:ext>
            </a:extLst>
          </p:cNvPr>
          <p:cNvSpPr/>
          <p:nvPr/>
        </p:nvSpPr>
        <p:spPr>
          <a:xfrm>
            <a:off x="688065" y="386953"/>
            <a:ext cx="10815873" cy="6083929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28C1D8B-8357-443C-B7EA-F7EC61C7E62C}"/>
              </a:ext>
            </a:extLst>
          </p:cNvPr>
          <p:cNvSpPr txBox="1"/>
          <p:nvPr/>
        </p:nvSpPr>
        <p:spPr>
          <a:xfrm>
            <a:off x="1459117" y="1905423"/>
            <a:ext cx="9273765" cy="30469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KLIMA- BEVÆGELSER</a:t>
            </a:r>
          </a:p>
        </p:txBody>
      </p:sp>
    </p:spTree>
    <p:extLst>
      <p:ext uri="{BB962C8B-B14F-4D97-AF65-F5344CB8AC3E}">
        <p14:creationId xmlns:p14="http://schemas.microsoft.com/office/powerpoint/2010/main" val="378958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0C518-64BF-49AC-8E84-F6E6562A75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19ABDE-2808-4D3C-B88F-1DBF972FA8A0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5183188" y="987425"/>
            <a:ext cx="6172200" cy="4873625"/>
          </a:xfrm>
        </p:spPr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FB652F-3A2B-4D07-8F9F-215BC923ADAE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endParaRPr lang="de-AT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EB5AA41-4F02-4DC6-A665-0414AA73F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0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81224"/>
      </p:ext>
    </p:extLst>
  </p:cSld>
  <p:clrMapOvr>
    <a:masterClrMapping/>
  </p:clrMapOvr>
  <p:transition spd="slow" advTm="1000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67BC6F1A-AD9D-495E-906D-0F88E2D7C1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D7E8477-4518-4E8E-B2FA-98506FF9B040}"/>
              </a:ext>
            </a:extLst>
          </p:cNvPr>
          <p:cNvSpPr/>
          <p:nvPr/>
        </p:nvSpPr>
        <p:spPr>
          <a:xfrm>
            <a:off x="688065" y="386952"/>
            <a:ext cx="10815873" cy="6083929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28C1D8B-8357-443C-B7EA-F7EC61C7E62C}"/>
              </a:ext>
            </a:extLst>
          </p:cNvPr>
          <p:cNvSpPr txBox="1"/>
          <p:nvPr/>
        </p:nvSpPr>
        <p:spPr>
          <a:xfrm>
            <a:off x="1459117" y="1229920"/>
            <a:ext cx="9273765" cy="41549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KLIMA-AFTALER OG RAPPORTER</a:t>
            </a:r>
          </a:p>
        </p:txBody>
      </p:sp>
    </p:spTree>
    <p:extLst>
      <p:ext uri="{BB962C8B-B14F-4D97-AF65-F5344CB8AC3E}">
        <p14:creationId xmlns:p14="http://schemas.microsoft.com/office/powerpoint/2010/main" val="239408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6B08EA97-F4C2-4013-ABAB-3C8FCE8FF6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F0965CF8-557D-4209-A200-97D81CEA1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497" y="1105155"/>
            <a:ext cx="10206572" cy="5741197"/>
          </a:xfrm>
          <a:prstGeom prst="rect">
            <a:avLst/>
          </a:prstGeom>
        </p:spPr>
      </p:pic>
      <p:sp>
        <p:nvSpPr>
          <p:cNvPr id="85" name="title1">
            <a:extLst>
              <a:ext uri="{FF2B5EF4-FFF2-40B4-BE49-F238E27FC236}">
                <a16:creationId xmlns:a16="http://schemas.microsoft.com/office/drawing/2014/main" id="{901CB557-0EF8-4F05-A3F0-0F6244AAB29C}"/>
              </a:ext>
            </a:extLst>
          </p:cNvPr>
          <p:cNvSpPr txBox="1"/>
          <p:nvPr/>
        </p:nvSpPr>
        <p:spPr>
          <a:xfrm>
            <a:off x="11269" y="49221"/>
            <a:ext cx="1982494" cy="1077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TING VI SIGER, SÅ VI IKKE ØDELÆGGER PLANETEN</a:t>
            </a:r>
          </a:p>
        </p:txBody>
      </p:sp>
      <p:sp>
        <p:nvSpPr>
          <p:cNvPr id="3" name="title2">
            <a:extLst>
              <a:ext uri="{FF2B5EF4-FFF2-40B4-BE49-F238E27FC236}">
                <a16:creationId xmlns:a16="http://schemas.microsoft.com/office/drawing/2014/main" id="{8592A4B4-7E48-410E-99D4-84A1253A6ADD}"/>
              </a:ext>
            </a:extLst>
          </p:cNvPr>
          <p:cNvSpPr txBox="1"/>
          <p:nvPr/>
        </p:nvSpPr>
        <p:spPr>
          <a:xfrm>
            <a:off x="1984279" y="201198"/>
            <a:ext cx="2139500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EKSTREME BEGIVENHEDER</a:t>
            </a:r>
          </a:p>
        </p:txBody>
      </p:sp>
      <p:sp>
        <p:nvSpPr>
          <p:cNvPr id="8" name="title5">
            <a:extLst>
              <a:ext uri="{FF2B5EF4-FFF2-40B4-BE49-F238E27FC236}">
                <a16:creationId xmlns:a16="http://schemas.microsoft.com/office/drawing/2014/main" id="{CB1155BC-0D1C-497D-8F12-D9557C693AAF}"/>
              </a:ext>
            </a:extLst>
          </p:cNvPr>
          <p:cNvSpPr txBox="1"/>
          <p:nvPr/>
        </p:nvSpPr>
        <p:spPr>
          <a:xfrm>
            <a:off x="8045704" y="178674"/>
            <a:ext cx="2253892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KLIMA- BEVÆGELSER</a:t>
            </a:r>
          </a:p>
        </p:txBody>
      </p:sp>
      <p:sp>
        <p:nvSpPr>
          <p:cNvPr id="10" name="title6">
            <a:extLst>
              <a:ext uri="{FF2B5EF4-FFF2-40B4-BE49-F238E27FC236}">
                <a16:creationId xmlns:a16="http://schemas.microsoft.com/office/drawing/2014/main" id="{08CDD077-3C5D-47D4-BEC4-13817F1C6213}"/>
              </a:ext>
            </a:extLst>
          </p:cNvPr>
          <p:cNvSpPr txBox="1"/>
          <p:nvPr/>
        </p:nvSpPr>
        <p:spPr>
          <a:xfrm>
            <a:off x="10096240" y="24785"/>
            <a:ext cx="2253892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KLIMA-AFTALER OG RAPPORTER</a:t>
            </a:r>
          </a:p>
        </p:txBody>
      </p:sp>
      <p:sp>
        <p:nvSpPr>
          <p:cNvPr id="6" name="title4">
            <a:extLst>
              <a:ext uri="{FF2B5EF4-FFF2-40B4-BE49-F238E27FC236}">
                <a16:creationId xmlns:a16="http://schemas.microsoft.com/office/drawing/2014/main" id="{1AF922AE-E280-4113-9D48-540EFFCDA933}"/>
              </a:ext>
            </a:extLst>
          </p:cNvPr>
          <p:cNvSpPr txBox="1"/>
          <p:nvPr/>
        </p:nvSpPr>
        <p:spPr>
          <a:xfrm>
            <a:off x="5998581" y="80336"/>
            <a:ext cx="2253892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IT KAN HJÆLPE, MEN GØR DET IKKE ALTID</a:t>
            </a:r>
          </a:p>
        </p:txBody>
      </p:sp>
      <p:sp>
        <p:nvSpPr>
          <p:cNvPr id="4" name="title3">
            <a:extLst>
              <a:ext uri="{FF2B5EF4-FFF2-40B4-BE49-F238E27FC236}">
                <a16:creationId xmlns:a16="http://schemas.microsoft.com/office/drawing/2014/main" id="{E0236156-F464-4A73-855E-2491BCFF8940}"/>
              </a:ext>
            </a:extLst>
          </p:cNvPr>
          <p:cNvSpPr txBox="1"/>
          <p:nvPr/>
        </p:nvSpPr>
        <p:spPr>
          <a:xfrm>
            <a:off x="3968499" y="67034"/>
            <a:ext cx="2253892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TING DER </a:t>
            </a:r>
            <a:br>
              <a:rPr lang="de-A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de-A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BARE IKKE HJÆLPER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7" name="Folienzoom - 5/6">
                <a:extLst>
                  <a:ext uri="{FF2B5EF4-FFF2-40B4-BE49-F238E27FC236}">
                    <a16:creationId xmlns:a16="http://schemas.microsoft.com/office/drawing/2014/main" id="{590F7C80-4009-4033-B250-068A8FB7D3B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21949797"/>
                  </p:ext>
                </p:extLst>
              </p:nvPr>
            </p:nvGraphicFramePr>
            <p:xfrm>
              <a:off x="10242186" y="5759203"/>
              <a:ext cx="1962000" cy="1040199"/>
            </p:xfrm>
            <a:graphic>
              <a:graphicData uri="http://schemas.microsoft.com/office/powerpoint/2016/slidezoom">
                <pslz:sldZm>
                  <pslz:sldZmObj sldId="298" cId="645985678">
                    <pslz:zmPr id="{6151FFEA-129A-40B2-94E9-0E3C267FC6F4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62000" cy="104019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7" name="Folienzoom - 5/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590F7C80-4009-4033-B250-068A8FB7D3B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42186" y="5759203"/>
                <a:ext cx="1962000" cy="104019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8" name="Folienzoom - 5/5">
                <a:extLst>
                  <a:ext uri="{FF2B5EF4-FFF2-40B4-BE49-F238E27FC236}">
                    <a16:creationId xmlns:a16="http://schemas.microsoft.com/office/drawing/2014/main" id="{492029E1-A281-4BF5-91B9-BB2152DEB3A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56173488"/>
                  </p:ext>
                </p:extLst>
              </p:nvPr>
            </p:nvGraphicFramePr>
            <p:xfrm>
              <a:off x="8189372" y="5763740"/>
              <a:ext cx="1975976" cy="1047609"/>
            </p:xfrm>
            <a:graphic>
              <a:graphicData uri="http://schemas.microsoft.com/office/powerpoint/2016/slidezoom">
                <pslz:sldZm>
                  <pslz:sldZmObj sldId="293" cId="3521076982">
                    <pslz:zmPr id="{9B6BE783-80BF-4442-BEC6-EF19D29C46C5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5976" cy="104760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8" name="Folienzoom - 5/5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492029E1-A281-4BF5-91B9-BB2152DEB3A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89372" y="5763740"/>
                <a:ext cx="1975976" cy="104760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8" name="Folienzoom - 5/4">
                <a:extLst>
                  <a:ext uri="{FF2B5EF4-FFF2-40B4-BE49-F238E27FC236}">
                    <a16:creationId xmlns:a16="http://schemas.microsoft.com/office/drawing/2014/main" id="{8803308B-21EB-4FFE-866D-69BAA949812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80893425"/>
                  </p:ext>
                </p:extLst>
              </p:nvPr>
            </p:nvGraphicFramePr>
            <p:xfrm>
              <a:off x="6138800" y="5758536"/>
              <a:ext cx="1980852" cy="1050194"/>
            </p:xfrm>
            <a:graphic>
              <a:graphicData uri="http://schemas.microsoft.com/office/powerpoint/2016/slidezoom">
                <pslz:sldZm>
                  <pslz:sldZmObj sldId="288" cId="651233427">
                    <pslz:zmPr id="{4EC7CF26-D57F-41B9-95E5-0022A90E8D6D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0852" cy="105019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8" name="Folienzoom - 5/4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8803308B-21EB-4FFE-866D-69BAA94981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38800" y="5758536"/>
                <a:ext cx="1980852" cy="105019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7" name="Folienzoom - 5/3">
                <a:extLst>
                  <a:ext uri="{FF2B5EF4-FFF2-40B4-BE49-F238E27FC236}">
                    <a16:creationId xmlns:a16="http://schemas.microsoft.com/office/drawing/2014/main" id="{0F1F1A49-5B9E-468B-BCE0-35716F102BE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43539070"/>
                  </p:ext>
                </p:extLst>
              </p:nvPr>
            </p:nvGraphicFramePr>
            <p:xfrm>
              <a:off x="4091807" y="5763920"/>
              <a:ext cx="1971939" cy="1045468"/>
            </p:xfrm>
            <a:graphic>
              <a:graphicData uri="http://schemas.microsoft.com/office/powerpoint/2016/slidezoom">
                <pslz:sldZm>
                  <pslz:sldZmObj sldId="283" cId="931888346">
                    <pslz:zmPr id="{33F4333D-2EFC-4E57-98DE-28B541727BD2}" returnToParent="0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1939" cy="104546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7" name="Folienzoom - 5/3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0F1F1A49-5B9E-468B-BCE0-35716F102BE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1807" y="5763920"/>
                <a:ext cx="1971939" cy="104546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4" name="Folienzoom - 5/2">
                <a:extLst>
                  <a:ext uri="{FF2B5EF4-FFF2-40B4-BE49-F238E27FC236}">
                    <a16:creationId xmlns:a16="http://schemas.microsoft.com/office/drawing/2014/main" id="{EFB97240-BBED-46E8-8E29-80106415283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44433860"/>
                  </p:ext>
                </p:extLst>
              </p:nvPr>
            </p:nvGraphicFramePr>
            <p:xfrm>
              <a:off x="2052037" y="5767494"/>
              <a:ext cx="1961818" cy="1040102"/>
            </p:xfrm>
            <a:graphic>
              <a:graphicData uri="http://schemas.microsoft.com/office/powerpoint/2016/slidezoom">
                <pslz:sldZm>
                  <pslz:sldZmObj sldId="278" cId="2408853563">
                    <pslz:zmPr id="{BC64698D-D4E3-43B9-8E39-787BB862BE1B}" returnToParent="0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61818" cy="10401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4" name="Folienzoom - 5/2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EFB97240-BBED-46E8-8E29-80106415283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2037" y="5767494"/>
                <a:ext cx="1961818" cy="104010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8" name="Folienzoom - 5/1">
                <a:extLst>
                  <a:ext uri="{FF2B5EF4-FFF2-40B4-BE49-F238E27FC236}">
                    <a16:creationId xmlns:a16="http://schemas.microsoft.com/office/drawing/2014/main" id="{96E6541A-F84D-491B-84BA-93228376090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81609794"/>
                  </p:ext>
                </p:extLst>
              </p:nvPr>
            </p:nvGraphicFramePr>
            <p:xfrm>
              <a:off x="12000" y="5754135"/>
              <a:ext cx="1980852" cy="1050194"/>
            </p:xfrm>
            <a:graphic>
              <a:graphicData uri="http://schemas.microsoft.com/office/powerpoint/2016/slidezoom">
                <pslz:sldZm>
                  <pslz:sldZmObj sldId="272" cId="885251257">
                    <pslz:zmPr id="{3081A411-539C-48AE-B322-F5AD322A86D7}" returnToParent="0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0852" cy="105019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8" name="Folienzoom - 5/1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96E6541A-F84D-491B-84BA-93228376090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00" y="5754135"/>
                <a:ext cx="1980852" cy="105019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4" name="Folienzoom - 4/6">
                <a:extLst>
                  <a:ext uri="{FF2B5EF4-FFF2-40B4-BE49-F238E27FC236}">
                    <a16:creationId xmlns:a16="http://schemas.microsoft.com/office/drawing/2014/main" id="{5B6B5E99-CEB1-42BA-8633-D9C3CD8D9CE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46733106"/>
                  </p:ext>
                </p:extLst>
              </p:nvPr>
            </p:nvGraphicFramePr>
            <p:xfrm>
              <a:off x="10234556" y="4604873"/>
              <a:ext cx="1962000" cy="1075658"/>
            </p:xfrm>
            <a:graphic>
              <a:graphicData uri="http://schemas.microsoft.com/office/powerpoint/2016/slidezoom">
                <pslz:sldZm>
                  <pslz:sldZmObj sldId="297" cId="2735875147">
                    <pslz:zmPr id="{4022518B-DB75-49D1-9EBD-CD88BB17F8DB}" returnToParent="0" transitionDur="1000">
                      <p166:blipFill xmlns:p166="http://schemas.microsoft.com/office/powerpoint/2016/6/main">
                        <a:blip r:embed="rId1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62000" cy="107565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4" name="Folienzoom - 4/6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5B6B5E99-CEB1-42BA-8633-D9C3CD8D9CE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34556" y="4604873"/>
                <a:ext cx="1962000" cy="107565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4" name="Folienzoom - 4/5">
                <a:extLst>
                  <a:ext uri="{FF2B5EF4-FFF2-40B4-BE49-F238E27FC236}">
                    <a16:creationId xmlns:a16="http://schemas.microsoft.com/office/drawing/2014/main" id="{E62F3464-8E44-4181-B0C8-D108886CE60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6278203"/>
                  </p:ext>
                </p:extLst>
              </p:nvPr>
            </p:nvGraphicFramePr>
            <p:xfrm>
              <a:off x="8192031" y="4617358"/>
              <a:ext cx="1975976" cy="1083320"/>
            </p:xfrm>
            <a:graphic>
              <a:graphicData uri="http://schemas.microsoft.com/office/powerpoint/2016/slidezoom">
                <pslz:sldZm>
                  <pslz:sldZmObj sldId="292" cId="2740082526">
                    <pslz:zmPr id="{A6672339-AF73-45F5-8A80-8CA124DCFA45}" returnToParent="0" transitionDur="1000">
                      <p166:blipFill xmlns:p166="http://schemas.microsoft.com/office/powerpoint/2016/6/main">
                        <a:blip r:embed="rId1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5976" cy="108332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4" name="Folienzoom - 4/5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E62F3464-8E44-4181-B0C8-D108886CE60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2031" y="4617358"/>
                <a:ext cx="1975976" cy="108332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4" name="Folienzoom - 4/4">
                <a:extLst>
                  <a:ext uri="{FF2B5EF4-FFF2-40B4-BE49-F238E27FC236}">
                    <a16:creationId xmlns:a16="http://schemas.microsoft.com/office/drawing/2014/main" id="{7CEDB38F-3747-4029-9E15-E056631E867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4138506"/>
                  </p:ext>
                </p:extLst>
              </p:nvPr>
            </p:nvGraphicFramePr>
            <p:xfrm>
              <a:off x="6143184" y="4640503"/>
              <a:ext cx="1980852" cy="1085993"/>
            </p:xfrm>
            <a:graphic>
              <a:graphicData uri="http://schemas.microsoft.com/office/powerpoint/2016/slidezoom">
                <pslz:sldZm>
                  <pslz:sldZmObj sldId="287" cId="2627552705">
                    <pslz:zmPr id="{074134CD-36DC-429F-8186-E55B7F659B53}" returnToParent="0" transitionDur="1000">
                      <p166:blipFill xmlns:p166="http://schemas.microsoft.com/office/powerpoint/2016/6/main">
                        <a:blip r:embed="rId2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0852" cy="108599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4" name="Folienzoom - 4/4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7CEDB38F-3747-4029-9E15-E056631E867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3184" y="4640503"/>
                <a:ext cx="1980852" cy="108599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3" name="Folienzoom - 4/3">
                <a:extLst>
                  <a:ext uri="{FF2B5EF4-FFF2-40B4-BE49-F238E27FC236}">
                    <a16:creationId xmlns:a16="http://schemas.microsoft.com/office/drawing/2014/main" id="{6A3A7877-0BE7-4A5F-A0D6-CC50543C59D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33010161"/>
                  </p:ext>
                </p:extLst>
              </p:nvPr>
            </p:nvGraphicFramePr>
            <p:xfrm>
              <a:off x="4093329" y="4638551"/>
              <a:ext cx="1971939" cy="1081107"/>
            </p:xfrm>
            <a:graphic>
              <a:graphicData uri="http://schemas.microsoft.com/office/powerpoint/2016/slidezoom">
                <pslz:sldZm>
                  <pslz:sldZmObj sldId="282" cId="1713479205">
                    <pslz:zmPr id="{97D47C76-B9BD-4FB7-949B-823C41333D96}" returnToParent="0" transitionDur="1000">
                      <p166:blipFill xmlns:p166="http://schemas.microsoft.com/office/powerpoint/2016/6/main">
                        <a:blip r:embed="rId2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1939" cy="108110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3" name="Folienzoom - 4/3">
                <a:hlinkClick r:id="rId24" action="ppaction://hlinksldjump"/>
                <a:extLst>
                  <a:ext uri="{FF2B5EF4-FFF2-40B4-BE49-F238E27FC236}">
                    <a16:creationId xmlns:a16="http://schemas.microsoft.com/office/drawing/2014/main" id="{6A3A7877-0BE7-4A5F-A0D6-CC50543C59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3329" y="4638551"/>
                <a:ext cx="1971939" cy="108110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2" name="Folienzoom - 4/2">
                <a:extLst>
                  <a:ext uri="{FF2B5EF4-FFF2-40B4-BE49-F238E27FC236}">
                    <a16:creationId xmlns:a16="http://schemas.microsoft.com/office/drawing/2014/main" id="{48A89C60-6FFC-4B57-AA21-85083065420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62164591"/>
                  </p:ext>
                </p:extLst>
              </p:nvPr>
            </p:nvGraphicFramePr>
            <p:xfrm>
              <a:off x="2036530" y="4616712"/>
              <a:ext cx="1996382" cy="1094508"/>
            </p:xfrm>
            <a:graphic>
              <a:graphicData uri="http://schemas.microsoft.com/office/powerpoint/2016/slidezoom">
                <pslz:sldZm>
                  <pslz:sldZmObj sldId="277" cId="1083251038">
                    <pslz:zmPr id="{20BFE3CD-D689-4CA3-9F02-1D896603F94E}" returnToParent="0" transitionDur="1000">
                      <p166:blipFill xmlns:p166="http://schemas.microsoft.com/office/powerpoint/2016/6/main">
                        <a:blip r:embed="rId2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96382" cy="109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2" name="Folienzoom - 4/2">
                <a:hlinkClick r:id="rId26" action="ppaction://hlinksldjump"/>
                <a:extLst>
                  <a:ext uri="{FF2B5EF4-FFF2-40B4-BE49-F238E27FC236}">
                    <a16:creationId xmlns:a16="http://schemas.microsoft.com/office/drawing/2014/main" id="{48A89C60-6FFC-4B57-AA21-85083065420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6530" y="4616712"/>
                <a:ext cx="1996382" cy="109450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4" name="Folienzoom - 4/1">
                <a:extLst>
                  <a:ext uri="{FF2B5EF4-FFF2-40B4-BE49-F238E27FC236}">
                    <a16:creationId xmlns:a16="http://schemas.microsoft.com/office/drawing/2014/main" id="{37EF6882-75F2-4FF0-9DF5-0CC26FEE60D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48992693"/>
                  </p:ext>
                </p:extLst>
              </p:nvPr>
            </p:nvGraphicFramePr>
            <p:xfrm>
              <a:off x="0" y="4609133"/>
              <a:ext cx="2015355" cy="1104909"/>
            </p:xfrm>
            <a:graphic>
              <a:graphicData uri="http://schemas.microsoft.com/office/powerpoint/2016/slidezoom">
                <pslz:sldZm>
                  <pslz:sldZmObj sldId="271" cId="2738594996">
                    <pslz:zmPr id="{2456DF3D-2160-44DB-850E-382AC2A993E3}" returnToParent="0" transitionDur="1000">
                      <p166:blipFill xmlns:p166="http://schemas.microsoft.com/office/powerpoint/2016/6/main">
                        <a:blip r:embed="rId2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15355" cy="110490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4" name="Folienzoom - 4/1">
                <a:hlinkClick r:id="rId28" action="ppaction://hlinksldjump"/>
                <a:extLst>
                  <a:ext uri="{FF2B5EF4-FFF2-40B4-BE49-F238E27FC236}">
                    <a16:creationId xmlns:a16="http://schemas.microsoft.com/office/drawing/2014/main" id="{37EF6882-75F2-4FF0-9DF5-0CC26FEE60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4609133"/>
                <a:ext cx="2015355" cy="110490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0" name="Folienzoom - 3/6">
                <a:extLst>
                  <a:ext uri="{FF2B5EF4-FFF2-40B4-BE49-F238E27FC236}">
                    <a16:creationId xmlns:a16="http://schemas.microsoft.com/office/drawing/2014/main" id="{8ACF8313-CDA4-457B-9FEF-A9992B3DEC9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67544443"/>
                  </p:ext>
                </p:extLst>
              </p:nvPr>
            </p:nvGraphicFramePr>
            <p:xfrm>
              <a:off x="10236851" y="3465261"/>
              <a:ext cx="1957210" cy="1103625"/>
            </p:xfrm>
            <a:graphic>
              <a:graphicData uri="http://schemas.microsoft.com/office/powerpoint/2016/slidezoom">
                <pslz:sldZm>
                  <pslz:sldZmObj sldId="296" cId="1537631514">
                    <pslz:zmPr id="{95EC5095-BDEC-4F16-B3C9-7617C712EEE5}" returnToParent="0" transitionDur="1000">
                      <p166:blipFill xmlns:p166="http://schemas.microsoft.com/office/powerpoint/2016/6/main">
                        <a:blip r:embed="rId2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57210" cy="110362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0" name="Folienzoom - 3/6">
                <a:hlinkClick r:id="rId30" action="ppaction://hlinksldjump"/>
                <a:extLst>
                  <a:ext uri="{FF2B5EF4-FFF2-40B4-BE49-F238E27FC236}">
                    <a16:creationId xmlns:a16="http://schemas.microsoft.com/office/drawing/2014/main" id="{8ACF8313-CDA4-457B-9FEF-A9992B3DEC9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36851" y="3465261"/>
                <a:ext cx="1957210" cy="110362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0" name="Folienzoom - 3/5">
                <a:extLst>
                  <a:ext uri="{FF2B5EF4-FFF2-40B4-BE49-F238E27FC236}">
                    <a16:creationId xmlns:a16="http://schemas.microsoft.com/office/drawing/2014/main" id="{02F074A4-6E41-42B2-A054-0F706F88273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93591593"/>
                  </p:ext>
                </p:extLst>
              </p:nvPr>
            </p:nvGraphicFramePr>
            <p:xfrm>
              <a:off x="8194443" y="3487760"/>
              <a:ext cx="1971151" cy="1111486"/>
            </p:xfrm>
            <a:graphic>
              <a:graphicData uri="http://schemas.microsoft.com/office/powerpoint/2016/slidezoom">
                <pslz:sldZm>
                  <pslz:sldZmObj sldId="291" cId="1096644749">
                    <pslz:zmPr id="{8DEC09B3-439B-40C2-91E9-5DAA30E164BF}" returnToParent="0" transitionDur="1000">
                      <p166:blipFill xmlns:p166="http://schemas.microsoft.com/office/powerpoint/2016/6/main">
                        <a:blip r:embed="rId3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1151" cy="111148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0" name="Folienzoom - 3/5">
                <a:hlinkClick r:id="rId33" action="ppaction://hlinksldjump"/>
                <a:extLst>
                  <a:ext uri="{FF2B5EF4-FFF2-40B4-BE49-F238E27FC236}">
                    <a16:creationId xmlns:a16="http://schemas.microsoft.com/office/drawing/2014/main" id="{02F074A4-6E41-42B2-A054-0F706F88273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4443" y="3487760"/>
                <a:ext cx="1971151" cy="111148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0" name="Folienzoom - 3/4">
                <a:extLst>
                  <a:ext uri="{FF2B5EF4-FFF2-40B4-BE49-F238E27FC236}">
                    <a16:creationId xmlns:a16="http://schemas.microsoft.com/office/drawing/2014/main" id="{82836F43-6125-4DC5-8EFE-996F6EFFF08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31124060"/>
                  </p:ext>
                </p:extLst>
              </p:nvPr>
            </p:nvGraphicFramePr>
            <p:xfrm>
              <a:off x="6145602" y="3471158"/>
              <a:ext cx="1976016" cy="1114229"/>
            </p:xfrm>
            <a:graphic>
              <a:graphicData uri="http://schemas.microsoft.com/office/powerpoint/2016/slidezoom">
                <pslz:sldZm>
                  <pslz:sldZmObj sldId="286" cId="1321349439">
                    <pslz:zmPr id="{3D1CF146-AA8C-4087-BC66-77BEE191AC7A}" returnToParent="0" transitionDur="1000">
                      <p166:blipFill xmlns:p166="http://schemas.microsoft.com/office/powerpoint/2016/6/main">
                        <a:blip r:embed="rId3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6016" cy="111422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0" name="Folienzoom - 3/4">
                <a:hlinkClick r:id="rId35" action="ppaction://hlinksldjump"/>
                <a:extLst>
                  <a:ext uri="{FF2B5EF4-FFF2-40B4-BE49-F238E27FC236}">
                    <a16:creationId xmlns:a16="http://schemas.microsoft.com/office/drawing/2014/main" id="{82836F43-6125-4DC5-8EFE-996F6EFFF08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5602" y="3471158"/>
                <a:ext cx="1976016" cy="111422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1" name="Folienzoom - 3/3">
                <a:extLst>
                  <a:ext uri="{FF2B5EF4-FFF2-40B4-BE49-F238E27FC236}">
                    <a16:creationId xmlns:a16="http://schemas.microsoft.com/office/drawing/2014/main" id="{CB691788-42FD-4287-A593-AC756E6DE1D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97417052"/>
                  </p:ext>
                </p:extLst>
              </p:nvPr>
            </p:nvGraphicFramePr>
            <p:xfrm>
              <a:off x="4094214" y="3461381"/>
              <a:ext cx="1967126" cy="1109216"/>
            </p:xfrm>
            <a:graphic>
              <a:graphicData uri="http://schemas.microsoft.com/office/powerpoint/2016/slidezoom">
                <pslz:sldZm>
                  <pslz:sldZmObj sldId="281" cId="317693037">
                    <pslz:zmPr id="{0A489BAF-63CA-4004-9840-7EEF435E19F9}" returnToParent="0" transitionDur="1000">
                      <p166:blipFill xmlns:p166="http://schemas.microsoft.com/office/powerpoint/2016/6/main">
                        <a:blip r:embed="rId3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67126" cy="110921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1" name="Folienzoom - 3/3">
                <a:hlinkClick r:id="rId37" action="ppaction://hlinksldjump"/>
                <a:extLst>
                  <a:ext uri="{FF2B5EF4-FFF2-40B4-BE49-F238E27FC236}">
                    <a16:creationId xmlns:a16="http://schemas.microsoft.com/office/drawing/2014/main" id="{CB691788-42FD-4287-A593-AC756E6DE1D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4214" y="3461381"/>
                <a:ext cx="1967126" cy="110921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9" name="Folienzoom - 3/2">
                <a:extLst>
                  <a:ext uri="{FF2B5EF4-FFF2-40B4-BE49-F238E27FC236}">
                    <a16:creationId xmlns:a16="http://schemas.microsoft.com/office/drawing/2014/main" id="{8C3CD49A-BEFD-4A88-955C-F5777281A35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99183860"/>
                  </p:ext>
                </p:extLst>
              </p:nvPr>
            </p:nvGraphicFramePr>
            <p:xfrm>
              <a:off x="2030514" y="3462422"/>
              <a:ext cx="1991509" cy="1122965"/>
            </p:xfrm>
            <a:graphic>
              <a:graphicData uri="http://schemas.microsoft.com/office/powerpoint/2016/slidezoom">
                <pslz:sldZm>
                  <pslz:sldZmObj sldId="276" cId="1442414698">
                    <pslz:zmPr id="{A7F34820-12EE-43E1-BFCF-0138F87C246C}" returnToParent="0" transitionDur="1000">
                      <p166:blipFill xmlns:p166="http://schemas.microsoft.com/office/powerpoint/2016/6/main">
                        <a:blip r:embed="rId3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91509" cy="112296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9" name="Folienzoom - 3/2">
                <a:hlinkClick r:id="rId39" action="ppaction://hlinksldjump"/>
                <a:extLst>
                  <a:ext uri="{FF2B5EF4-FFF2-40B4-BE49-F238E27FC236}">
                    <a16:creationId xmlns:a16="http://schemas.microsoft.com/office/drawing/2014/main" id="{8C3CD49A-BEFD-4A88-955C-F5777281A3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0514" y="3462422"/>
                <a:ext cx="1991509" cy="112296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0" name="Folienzoom - 3/1">
                <a:extLst>
                  <a:ext uri="{FF2B5EF4-FFF2-40B4-BE49-F238E27FC236}">
                    <a16:creationId xmlns:a16="http://schemas.microsoft.com/office/drawing/2014/main" id="{132B3020-CDDA-4B6A-B957-931D76CE998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8471539"/>
                  </p:ext>
                </p:extLst>
              </p:nvPr>
            </p:nvGraphicFramePr>
            <p:xfrm>
              <a:off x="-2410" y="3475623"/>
              <a:ext cx="2012221" cy="1134644"/>
            </p:xfrm>
            <a:graphic>
              <a:graphicData uri="http://schemas.microsoft.com/office/powerpoint/2016/slidezoom">
                <pslz:sldZm>
                  <pslz:sldZmObj sldId="270" cId="2309015311">
                    <pslz:zmPr id="{23A1A43D-DD8F-4396-9CEC-3366A82C66DC}" returnToParent="0" transitionDur="1000">
                      <p166:blipFill xmlns:p166="http://schemas.microsoft.com/office/powerpoint/2016/6/main">
                        <a:blip r:embed="rId4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12221" cy="113464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0" name="Folienzoom - 3/1">
                <a:hlinkClick r:id="rId41" action="ppaction://hlinksldjump"/>
                <a:extLst>
                  <a:ext uri="{FF2B5EF4-FFF2-40B4-BE49-F238E27FC236}">
                    <a16:creationId xmlns:a16="http://schemas.microsoft.com/office/drawing/2014/main" id="{132B3020-CDDA-4B6A-B957-931D76CE99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410" y="3475623"/>
                <a:ext cx="2012221" cy="113464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6" name="Folienzoom - 2/6">
                <a:extLst>
                  <a:ext uri="{FF2B5EF4-FFF2-40B4-BE49-F238E27FC236}">
                    <a16:creationId xmlns:a16="http://schemas.microsoft.com/office/drawing/2014/main" id="{F7AEC9C9-BBCB-46C1-9A45-7DEA2AFDCBB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59117187"/>
                  </p:ext>
                </p:extLst>
              </p:nvPr>
            </p:nvGraphicFramePr>
            <p:xfrm>
              <a:off x="10235705" y="2325259"/>
              <a:ext cx="1950594" cy="1103625"/>
            </p:xfrm>
            <a:graphic>
              <a:graphicData uri="http://schemas.microsoft.com/office/powerpoint/2016/slidezoom">
                <pslz:sldZm>
                  <pslz:sldZmObj sldId="295" cId="3008896825">
                    <pslz:zmPr id="{2C742313-4A37-4783-AAD6-F030DC18ABBB}" returnToParent="0" transitionDur="1000">
                      <p166:blipFill xmlns:p166="http://schemas.microsoft.com/office/powerpoint/2016/6/main">
                        <a:blip r:embed="rId4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50594" cy="110362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6" name="Folienzoom - 2/6">
                <a:hlinkClick r:id="rId43" action="ppaction://hlinksldjump"/>
                <a:extLst>
                  <a:ext uri="{FF2B5EF4-FFF2-40B4-BE49-F238E27FC236}">
                    <a16:creationId xmlns:a16="http://schemas.microsoft.com/office/drawing/2014/main" id="{F7AEC9C9-BBCB-46C1-9A45-7DEA2AFDCBB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35705" y="2325259"/>
                <a:ext cx="1950594" cy="110362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6" name="Folienzoom - 2/5">
                <a:extLst>
                  <a:ext uri="{FF2B5EF4-FFF2-40B4-BE49-F238E27FC236}">
                    <a16:creationId xmlns:a16="http://schemas.microsoft.com/office/drawing/2014/main" id="{8A4BC507-27F8-4222-BC2F-BF5377766B9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18807906"/>
                  </p:ext>
                </p:extLst>
              </p:nvPr>
            </p:nvGraphicFramePr>
            <p:xfrm>
              <a:off x="8197775" y="2325018"/>
              <a:ext cx="1964488" cy="1111486"/>
            </p:xfrm>
            <a:graphic>
              <a:graphicData uri="http://schemas.microsoft.com/office/powerpoint/2016/slidezoom">
                <pslz:sldZm>
                  <pslz:sldZmObj sldId="290" cId="4100315965">
                    <pslz:zmPr id="{BD9BFBC9-CD7C-4217-95ED-E61C2388EB0B}" returnToParent="0" transitionDur="1000">
                      <p166:blipFill xmlns:p166="http://schemas.microsoft.com/office/powerpoint/2016/6/main">
                        <a:blip r:embed="rId4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64488" cy="111148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6" name="Folienzoom - 2/5">
                <a:hlinkClick r:id="rId46" action="ppaction://hlinksldjump"/>
                <a:extLst>
                  <a:ext uri="{FF2B5EF4-FFF2-40B4-BE49-F238E27FC236}">
                    <a16:creationId xmlns:a16="http://schemas.microsoft.com/office/drawing/2014/main" id="{8A4BC507-27F8-4222-BC2F-BF5377766B9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7775" y="2325018"/>
                <a:ext cx="1964488" cy="111148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5" name="Folienzoom - 2/4">
                <a:extLst>
                  <a:ext uri="{FF2B5EF4-FFF2-40B4-BE49-F238E27FC236}">
                    <a16:creationId xmlns:a16="http://schemas.microsoft.com/office/drawing/2014/main" id="{B4445AE1-1DEC-43B1-9869-21805F816B5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05536908"/>
                  </p:ext>
                </p:extLst>
              </p:nvPr>
            </p:nvGraphicFramePr>
            <p:xfrm>
              <a:off x="6130405" y="2300307"/>
              <a:ext cx="1990243" cy="1126058"/>
            </p:xfrm>
            <a:graphic>
              <a:graphicData uri="http://schemas.microsoft.com/office/powerpoint/2016/slidezoom">
                <pslz:sldZm>
                  <pslz:sldZmObj sldId="285" cId="1616482804">
                    <pslz:zmPr id="{5AA4B083-9CDA-4CD8-A5C0-93D2E68D1FBE}" returnToParent="0" transitionDur="1000">
                      <p166:blipFill xmlns:p166="http://schemas.microsoft.com/office/powerpoint/2016/6/main">
                        <a:blip r:embed="rId4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90243" cy="112605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5" name="Folienzoom - 2/4">
                <a:hlinkClick r:id="rId48" action="ppaction://hlinksldjump"/>
                <a:extLst>
                  <a:ext uri="{FF2B5EF4-FFF2-40B4-BE49-F238E27FC236}">
                    <a16:creationId xmlns:a16="http://schemas.microsoft.com/office/drawing/2014/main" id="{B4445AE1-1DEC-43B1-9869-21805F816B5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30405" y="2300307"/>
                <a:ext cx="1990243" cy="112605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9" name="Folienzoom - 2/3">
                <a:extLst>
                  <a:ext uri="{FF2B5EF4-FFF2-40B4-BE49-F238E27FC236}">
                    <a16:creationId xmlns:a16="http://schemas.microsoft.com/office/drawing/2014/main" id="{9CF87086-54F7-42EB-A0C1-8D07936CA51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35349387"/>
                  </p:ext>
                </p:extLst>
              </p:nvPr>
            </p:nvGraphicFramePr>
            <p:xfrm>
              <a:off x="4101209" y="2305885"/>
              <a:ext cx="1960475" cy="1109216"/>
            </p:xfrm>
            <a:graphic>
              <a:graphicData uri="http://schemas.microsoft.com/office/powerpoint/2016/slidezoom">
                <pslz:sldZm>
                  <pslz:sldZmObj sldId="280" cId="1146334913">
                    <pslz:zmPr id="{DFCDC141-801A-4D8C-BEB2-F6A2DC80D6DC}" returnToParent="0" transitionDur="1000">
                      <p166:blipFill xmlns:p166="http://schemas.microsoft.com/office/powerpoint/2016/6/main">
                        <a:blip r:embed="rId4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60475" cy="110921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9" name="Folienzoom - 2/3">
                <a:hlinkClick r:id="rId50" action="ppaction://hlinksldjump"/>
                <a:extLst>
                  <a:ext uri="{FF2B5EF4-FFF2-40B4-BE49-F238E27FC236}">
                    <a16:creationId xmlns:a16="http://schemas.microsoft.com/office/drawing/2014/main" id="{9CF87086-54F7-42EB-A0C1-8D07936CA51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01209" y="2305885"/>
                <a:ext cx="1960475" cy="110921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5" name="Folienzoom - 2/2">
                <a:extLst>
                  <a:ext uri="{FF2B5EF4-FFF2-40B4-BE49-F238E27FC236}">
                    <a16:creationId xmlns:a16="http://schemas.microsoft.com/office/drawing/2014/main" id="{104ED8CD-2627-4498-AB1F-E7A2603EFC4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72862362"/>
                  </p:ext>
                </p:extLst>
              </p:nvPr>
            </p:nvGraphicFramePr>
            <p:xfrm>
              <a:off x="2061641" y="2298828"/>
              <a:ext cx="1984776" cy="1122965"/>
            </p:xfrm>
            <a:graphic>
              <a:graphicData uri="http://schemas.microsoft.com/office/powerpoint/2016/slidezoom">
                <pslz:sldZm>
                  <pslz:sldZmObj sldId="275" cId="267572749">
                    <pslz:zmPr id="{B488AA5C-1BFF-49DE-964A-9EC8F81A5062}" returnToParent="0" transitionDur="1000">
                      <p166:blipFill xmlns:p166="http://schemas.microsoft.com/office/powerpoint/2016/6/main">
                        <a:blip r:embed="rId5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4776" cy="112296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5" name="Folienzoom - 2/2">
                <a:hlinkClick r:id="rId52" action="ppaction://hlinksldjump"/>
                <a:extLst>
                  <a:ext uri="{FF2B5EF4-FFF2-40B4-BE49-F238E27FC236}">
                    <a16:creationId xmlns:a16="http://schemas.microsoft.com/office/drawing/2014/main" id="{104ED8CD-2627-4498-AB1F-E7A2603EFC4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1641" y="2298828"/>
                <a:ext cx="1984776" cy="112296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6" name="Folienzoom - 2/1">
                <a:extLst>
                  <a:ext uri="{FF2B5EF4-FFF2-40B4-BE49-F238E27FC236}">
                    <a16:creationId xmlns:a16="http://schemas.microsoft.com/office/drawing/2014/main" id="{E17EAECD-D242-48D3-84D0-0895B6CB7E2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01061858"/>
                  </p:ext>
                </p:extLst>
              </p:nvPr>
            </p:nvGraphicFramePr>
            <p:xfrm>
              <a:off x="7340" y="2307584"/>
              <a:ext cx="1968367" cy="1113681"/>
            </p:xfrm>
            <a:graphic>
              <a:graphicData uri="http://schemas.microsoft.com/office/powerpoint/2016/slidezoom">
                <pslz:sldZm>
                  <pslz:sldZmObj sldId="269" cId="1546973757">
                    <pslz:zmPr id="{423B7F9D-AD39-4200-A919-6EA14605E56F}" returnToParent="0" transitionDur="1000">
                      <p166:blipFill xmlns:p166="http://schemas.microsoft.com/office/powerpoint/2016/6/main">
                        <a:blip r:embed="rId5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68367" cy="111368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6" name="Folienzoom - 2/1">
                <a:hlinkClick r:id="rId54" action="ppaction://hlinksldjump"/>
                <a:extLst>
                  <a:ext uri="{FF2B5EF4-FFF2-40B4-BE49-F238E27FC236}">
                    <a16:creationId xmlns:a16="http://schemas.microsoft.com/office/drawing/2014/main" id="{E17EAECD-D242-48D3-84D0-0895B6CB7E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40" y="2307584"/>
                <a:ext cx="1968367" cy="111368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2" name="Folienzoom - 1/6">
                <a:extLst>
                  <a:ext uri="{FF2B5EF4-FFF2-40B4-BE49-F238E27FC236}">
                    <a16:creationId xmlns:a16="http://schemas.microsoft.com/office/drawing/2014/main" id="{8BA50168-71A4-40A3-9949-A58A82AE504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25247767"/>
                  </p:ext>
                </p:extLst>
              </p:nvPr>
            </p:nvGraphicFramePr>
            <p:xfrm>
              <a:off x="10230297" y="1164800"/>
              <a:ext cx="1962000" cy="1081280"/>
            </p:xfrm>
            <a:graphic>
              <a:graphicData uri="http://schemas.microsoft.com/office/powerpoint/2016/slidezoom">
                <pslz:sldZm>
                  <pslz:sldZmObj sldId="294" cId="2792275259">
                    <pslz:zmPr id="{77BFBB8C-6C40-4790-AF87-1A97DFE37BD3}" returnToParent="0" transitionDur="1000">
                      <p166:blipFill xmlns:p166="http://schemas.microsoft.com/office/powerpoint/2016/6/main">
                        <a:blip r:embed="rId5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62000" cy="108128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2" name="Folienzoom - 1/6">
                <a:hlinkClick r:id="rId56" action="ppaction://hlinksldjump"/>
                <a:extLst>
                  <a:ext uri="{FF2B5EF4-FFF2-40B4-BE49-F238E27FC236}">
                    <a16:creationId xmlns:a16="http://schemas.microsoft.com/office/drawing/2014/main" id="{8BA50168-71A4-40A3-9949-A58A82AE50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30297" y="1164800"/>
                <a:ext cx="1962000" cy="108128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2" name="Folienzoom - 1/5">
                <a:extLst>
                  <a:ext uri="{FF2B5EF4-FFF2-40B4-BE49-F238E27FC236}">
                    <a16:creationId xmlns:a16="http://schemas.microsoft.com/office/drawing/2014/main" id="{E44C575A-B200-40CF-8EC4-2BA13A44636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40648838"/>
                  </p:ext>
                </p:extLst>
              </p:nvPr>
            </p:nvGraphicFramePr>
            <p:xfrm>
              <a:off x="8189372" y="1169813"/>
              <a:ext cx="1975976" cy="1088983"/>
            </p:xfrm>
            <a:graphic>
              <a:graphicData uri="http://schemas.microsoft.com/office/powerpoint/2016/slidezoom">
                <pslz:sldZm>
                  <pslz:sldZmObj sldId="289" cId="1891947413">
                    <pslz:zmPr id="{E1977B2C-D94D-40E1-8C10-0034549F84AE}" returnToParent="0" transitionDur="1000">
                      <p166:blipFill xmlns:p166="http://schemas.microsoft.com/office/powerpoint/2016/6/main">
                        <a:blip r:embed="rId5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5976" cy="108898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2" name="Folienzoom - 1/5">
                <a:hlinkClick r:id="rId59" action="ppaction://hlinksldjump"/>
                <a:extLst>
                  <a:ext uri="{FF2B5EF4-FFF2-40B4-BE49-F238E27FC236}">
                    <a16:creationId xmlns:a16="http://schemas.microsoft.com/office/drawing/2014/main" id="{E44C575A-B200-40CF-8EC4-2BA13A44636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89372" y="1169813"/>
                <a:ext cx="1975976" cy="108898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1" name="Folienzoom - 1/4">
                <a:extLst>
                  <a:ext uri="{FF2B5EF4-FFF2-40B4-BE49-F238E27FC236}">
                    <a16:creationId xmlns:a16="http://schemas.microsoft.com/office/drawing/2014/main" id="{C71BDF74-4994-42C5-8E53-5A9272E4704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63388749"/>
                  </p:ext>
                </p:extLst>
              </p:nvPr>
            </p:nvGraphicFramePr>
            <p:xfrm>
              <a:off x="6137651" y="1170175"/>
              <a:ext cx="1980852" cy="1091670"/>
            </p:xfrm>
            <a:graphic>
              <a:graphicData uri="http://schemas.microsoft.com/office/powerpoint/2016/slidezoom">
                <pslz:sldZm>
                  <pslz:sldZmObj sldId="284" cId="2652402265">
                    <pslz:zmPr id="{1DC0CA83-30CC-4209-ABD4-D8BCD687B58B}" returnToParent="0" transitionDur="1000">
                      <p166:blipFill xmlns:p166="http://schemas.microsoft.com/office/powerpoint/2016/6/main">
                        <a:blip r:embed="rId6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0852" cy="109167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1" name="Folienzoom - 1/4">
                <a:hlinkClick r:id="rId61" action="ppaction://hlinksldjump"/>
                <a:extLst>
                  <a:ext uri="{FF2B5EF4-FFF2-40B4-BE49-F238E27FC236}">
                    <a16:creationId xmlns:a16="http://schemas.microsoft.com/office/drawing/2014/main" id="{C71BDF74-4994-42C5-8E53-5A9272E470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37651" y="1170175"/>
                <a:ext cx="1980852" cy="109167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7" name="Folienzoom - 1/3">
                <a:extLst>
                  <a:ext uri="{FF2B5EF4-FFF2-40B4-BE49-F238E27FC236}">
                    <a16:creationId xmlns:a16="http://schemas.microsoft.com/office/drawing/2014/main" id="{9BA7F9F2-6E44-4948-BC16-37FDD8BCBE2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78329258"/>
                  </p:ext>
                </p:extLst>
              </p:nvPr>
            </p:nvGraphicFramePr>
            <p:xfrm>
              <a:off x="4096493" y="1156113"/>
              <a:ext cx="1971939" cy="1086758"/>
            </p:xfrm>
            <a:graphic>
              <a:graphicData uri="http://schemas.microsoft.com/office/powerpoint/2016/slidezoom">
                <pslz:sldZm>
                  <pslz:sldZmObj sldId="279" cId="754673021">
                    <pslz:zmPr id="{BBFE92D9-E330-49BE-9D96-338AE04E5086}" returnToParent="0" transitionDur="1000">
                      <p166:blipFill xmlns:p166="http://schemas.microsoft.com/office/powerpoint/2016/6/main">
                        <a:blip r:embed="rId6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1939" cy="108675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7" name="Folienzoom - 1/3">
                <a:hlinkClick r:id="rId63" action="ppaction://hlinksldjump"/>
                <a:extLst>
                  <a:ext uri="{FF2B5EF4-FFF2-40B4-BE49-F238E27FC236}">
                    <a16:creationId xmlns:a16="http://schemas.microsoft.com/office/drawing/2014/main" id="{9BA7F9F2-6E44-4948-BC16-37FDD8BCBE2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6493" y="1156113"/>
                <a:ext cx="1971939" cy="108675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Folienzoom 1/2">
                <a:extLst>
                  <a:ext uri="{FF2B5EF4-FFF2-40B4-BE49-F238E27FC236}">
                    <a16:creationId xmlns:a16="http://schemas.microsoft.com/office/drawing/2014/main" id="{FB0D24A4-CF31-49A7-82BC-4EEF88DAFA7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90228282"/>
                  </p:ext>
                </p:extLst>
              </p:nvPr>
            </p:nvGraphicFramePr>
            <p:xfrm>
              <a:off x="2034322" y="1147887"/>
              <a:ext cx="1982670" cy="1092672"/>
            </p:xfrm>
            <a:graphic>
              <a:graphicData uri="http://schemas.microsoft.com/office/powerpoint/2016/slidezoom">
                <pslz:sldZm>
                  <pslz:sldZmObj sldId="334" cId="862763330">
                    <pslz:zmPr id="{98F397F0-A933-4A00-B153-108127BF80B3}" returnToParent="0" transitionDur="1000">
                      <p166:blipFill xmlns:p166="http://schemas.microsoft.com/office/powerpoint/2016/6/main">
                        <a:blip r:embed="rId6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2670" cy="1092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Folienzoom 1/2">
                <a:hlinkClick r:id="rId65" action="ppaction://hlinksldjump"/>
                <a:extLst>
                  <a:ext uri="{FF2B5EF4-FFF2-40B4-BE49-F238E27FC236}">
                    <a16:creationId xmlns:a16="http://schemas.microsoft.com/office/drawing/2014/main" id="{FB0D24A4-CF31-49A7-82BC-4EEF88DAFA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4322" y="1147887"/>
                <a:ext cx="1982670" cy="109267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2" name="Folienzoom - 1/1">
                <a:extLst>
                  <a:ext uri="{FF2B5EF4-FFF2-40B4-BE49-F238E27FC236}">
                    <a16:creationId xmlns:a16="http://schemas.microsoft.com/office/drawing/2014/main" id="{35543780-1249-498C-8540-F7BD1F86D37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92159077"/>
                  </p:ext>
                </p:extLst>
              </p:nvPr>
            </p:nvGraphicFramePr>
            <p:xfrm>
              <a:off x="6466" y="1141084"/>
              <a:ext cx="2017899" cy="1112087"/>
            </p:xfrm>
            <a:graphic>
              <a:graphicData uri="http://schemas.microsoft.com/office/powerpoint/2016/slidezoom">
                <pslz:sldZm>
                  <pslz:sldZmObj sldId="266" cId="1520566942">
                    <pslz:zmPr id="{EEFE115F-9BC0-44FE-A184-343D230FB521}" returnToParent="0" transitionDur="1000">
                      <p166:blipFill xmlns:p166="http://schemas.microsoft.com/office/powerpoint/2016/6/main">
                        <a:blip r:embed="rId6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17899" cy="111208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2" name="Folienzoom - 1/1">
                <a:hlinkClick r:id="rId67" action="ppaction://hlinksldjump"/>
                <a:extLst>
                  <a:ext uri="{FF2B5EF4-FFF2-40B4-BE49-F238E27FC236}">
                    <a16:creationId xmlns:a16="http://schemas.microsoft.com/office/drawing/2014/main" id="{35543780-1249-498C-8540-F7BD1F86D37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66" y="1141084"/>
                <a:ext cx="2017899" cy="111208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64" name="Rechteck 63">
            <a:extLst>
              <a:ext uri="{FF2B5EF4-FFF2-40B4-BE49-F238E27FC236}">
                <a16:creationId xmlns:a16="http://schemas.microsoft.com/office/drawing/2014/main" id="{276FD466-02AF-4FCA-903C-F6218CD38696}"/>
              </a:ext>
            </a:extLst>
          </p:cNvPr>
          <p:cNvSpPr/>
          <p:nvPr/>
        </p:nvSpPr>
        <p:spPr>
          <a:xfrm>
            <a:off x="4015060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8" name="Rechteck 67">
            <a:extLst>
              <a:ext uri="{FF2B5EF4-FFF2-40B4-BE49-F238E27FC236}">
                <a16:creationId xmlns:a16="http://schemas.microsoft.com/office/drawing/2014/main" id="{26B2C32D-805C-435B-A979-ECA325E1C820}"/>
              </a:ext>
            </a:extLst>
          </p:cNvPr>
          <p:cNvSpPr/>
          <p:nvPr/>
        </p:nvSpPr>
        <p:spPr>
          <a:xfrm>
            <a:off x="6062637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0" name="Rechteck 69">
            <a:extLst>
              <a:ext uri="{FF2B5EF4-FFF2-40B4-BE49-F238E27FC236}">
                <a16:creationId xmlns:a16="http://schemas.microsoft.com/office/drawing/2014/main" id="{498CE4F6-B7EF-4BEC-8172-8FD521DC9EE3}"/>
              </a:ext>
            </a:extLst>
          </p:cNvPr>
          <p:cNvSpPr/>
          <p:nvPr/>
        </p:nvSpPr>
        <p:spPr>
          <a:xfrm>
            <a:off x="8120153" y="-1"/>
            <a:ext cx="77299" cy="686524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2" name="Rechteck 71">
            <a:extLst>
              <a:ext uri="{FF2B5EF4-FFF2-40B4-BE49-F238E27FC236}">
                <a16:creationId xmlns:a16="http://schemas.microsoft.com/office/drawing/2014/main" id="{86EE262F-EFDB-4E99-A46E-D3EA4EA783E9}"/>
              </a:ext>
            </a:extLst>
          </p:cNvPr>
          <p:cNvSpPr/>
          <p:nvPr/>
        </p:nvSpPr>
        <p:spPr>
          <a:xfrm>
            <a:off x="10160890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4" name="Rechteck 73">
            <a:extLst>
              <a:ext uri="{FF2B5EF4-FFF2-40B4-BE49-F238E27FC236}">
                <a16:creationId xmlns:a16="http://schemas.microsoft.com/office/drawing/2014/main" id="{673DF7FE-48C2-4560-B4EB-537024F7EC65}"/>
              </a:ext>
            </a:extLst>
          </p:cNvPr>
          <p:cNvSpPr/>
          <p:nvPr/>
        </p:nvSpPr>
        <p:spPr>
          <a:xfrm rot="5400000">
            <a:off x="6047999" y="-4968337"/>
            <a:ext cx="88380" cy="1219961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6" name="Rechteck 75">
            <a:extLst>
              <a:ext uri="{FF2B5EF4-FFF2-40B4-BE49-F238E27FC236}">
                <a16:creationId xmlns:a16="http://schemas.microsoft.com/office/drawing/2014/main" id="{C90685DA-FD9B-444F-BC85-DD585A985D1E}"/>
              </a:ext>
            </a:extLst>
          </p:cNvPr>
          <p:cNvSpPr/>
          <p:nvPr/>
        </p:nvSpPr>
        <p:spPr>
          <a:xfrm rot="5400000">
            <a:off x="6044728" y="-3817608"/>
            <a:ext cx="92181" cy="121968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8" name="Rechteck 77">
            <a:extLst>
              <a:ext uri="{FF2B5EF4-FFF2-40B4-BE49-F238E27FC236}">
                <a16:creationId xmlns:a16="http://schemas.microsoft.com/office/drawing/2014/main" id="{F5B38D06-D7AB-42CF-86AF-E899EBE68C07}"/>
              </a:ext>
            </a:extLst>
          </p:cNvPr>
          <p:cNvSpPr/>
          <p:nvPr/>
        </p:nvSpPr>
        <p:spPr>
          <a:xfrm rot="5400000">
            <a:off x="6041401" y="-2653534"/>
            <a:ext cx="104323" cy="1219687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0" name="Rechteck 79">
            <a:extLst>
              <a:ext uri="{FF2B5EF4-FFF2-40B4-BE49-F238E27FC236}">
                <a16:creationId xmlns:a16="http://schemas.microsoft.com/office/drawing/2014/main" id="{175B0237-BB43-41A7-9CAF-20CA4DCDA421}"/>
              </a:ext>
            </a:extLst>
          </p:cNvPr>
          <p:cNvSpPr/>
          <p:nvPr/>
        </p:nvSpPr>
        <p:spPr>
          <a:xfrm rot="5400000">
            <a:off x="6052025" y="-1493055"/>
            <a:ext cx="92180" cy="1221214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6" name="Rechteck 65">
            <a:extLst>
              <a:ext uri="{FF2B5EF4-FFF2-40B4-BE49-F238E27FC236}">
                <a16:creationId xmlns:a16="http://schemas.microsoft.com/office/drawing/2014/main" id="{076393F6-2F53-41F9-8996-01A261381EE2}"/>
              </a:ext>
            </a:extLst>
          </p:cNvPr>
          <p:cNvSpPr/>
          <p:nvPr/>
        </p:nvSpPr>
        <p:spPr>
          <a:xfrm>
            <a:off x="1979135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8" name="Rechteck 157">
            <a:extLst>
              <a:ext uri="{FF2B5EF4-FFF2-40B4-BE49-F238E27FC236}">
                <a16:creationId xmlns:a16="http://schemas.microsoft.com/office/drawing/2014/main" id="{5D078E27-7D39-4400-B86D-4ECE90E4FF57}"/>
              </a:ext>
            </a:extLst>
          </p:cNvPr>
          <p:cNvSpPr/>
          <p:nvPr/>
        </p:nvSpPr>
        <p:spPr>
          <a:xfrm rot="5400000">
            <a:off x="6053567" y="-383125"/>
            <a:ext cx="92179" cy="1220905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EC419BE-3BC2-4568-A3D1-1EF4DA070811}"/>
              </a:ext>
            </a:extLst>
          </p:cNvPr>
          <p:cNvSpPr/>
          <p:nvPr/>
        </p:nvSpPr>
        <p:spPr>
          <a:xfrm>
            <a:off x="-29355" y="-22048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7A277B8-55B9-402E-BF95-8260AB49D56D}"/>
              </a:ext>
            </a:extLst>
          </p:cNvPr>
          <p:cNvSpPr/>
          <p:nvPr/>
        </p:nvSpPr>
        <p:spPr>
          <a:xfrm>
            <a:off x="12182044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7CF9A77-FDC1-4904-8961-987E08712494}"/>
              </a:ext>
            </a:extLst>
          </p:cNvPr>
          <p:cNvSpPr/>
          <p:nvPr/>
        </p:nvSpPr>
        <p:spPr>
          <a:xfrm rot="5400000">
            <a:off x="6036201" y="766521"/>
            <a:ext cx="117466" cy="1219961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579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06CCBF2-5633-4F2C-99AA-8AEB973393FE}"/>
              </a:ext>
            </a:extLst>
          </p:cNvPr>
          <p:cNvSpPr/>
          <p:nvPr/>
        </p:nvSpPr>
        <p:spPr>
          <a:xfrm>
            <a:off x="3769257" y="5593800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Textfeld 7">
            <a:hlinkClick r:id="rId2" action="ppaction://hlinksldjump"/>
            <a:extLst>
              <a:ext uri="{FF2B5EF4-FFF2-40B4-BE49-F238E27FC236}">
                <a16:creationId xmlns:a16="http://schemas.microsoft.com/office/drawing/2014/main" id="{581087AB-2D3E-44CA-A330-AA84F0D43329}"/>
              </a:ext>
            </a:extLst>
          </p:cNvPr>
          <p:cNvSpPr txBox="1"/>
          <p:nvPr/>
        </p:nvSpPr>
        <p:spPr>
          <a:xfrm>
            <a:off x="3883739" y="559323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DA87678-7292-4F69-A169-F19F1F7F825A}"/>
              </a:ext>
            </a:extLst>
          </p:cNvPr>
          <p:cNvSpPr txBox="1"/>
          <p:nvPr/>
        </p:nvSpPr>
        <p:spPr>
          <a:xfrm>
            <a:off x="1331547" y="1410955"/>
            <a:ext cx="95289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  <a:cs typeface="Arial" panose="020B0604020202020204" pitchFamily="34" charset="0"/>
              </a:rPr>
              <a:t>AT SKÆRE NED PÅ DENNE FASTE BESTANDDEL I DANSKE RETTER ER EN EFFEKTIV MÅDE AT REDUCERE CO2</a:t>
            </a:r>
            <a:endParaRPr lang="en-GB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56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hlinkClick r:id="rId2" action="ppaction://hlinksldjump"/>
            <a:extLst>
              <a:ext uri="{FF2B5EF4-FFF2-40B4-BE49-F238E27FC236}">
                <a16:creationId xmlns:a16="http://schemas.microsoft.com/office/drawing/2014/main" id="{1B2AFF36-61FB-4910-8463-07A0AD16F8C0}"/>
              </a:ext>
            </a:extLst>
          </p:cNvPr>
          <p:cNvSpPr txBox="1"/>
          <p:nvPr/>
        </p:nvSpPr>
        <p:spPr>
          <a:xfrm>
            <a:off x="1954037" y="1858727"/>
            <a:ext cx="82839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  <a:cs typeface="Arial" panose="020B0604020202020204" pitchFamily="34" charset="0"/>
              </a:rPr>
              <a:t>HVAD ER </a:t>
            </a:r>
            <a:b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  <a:cs typeface="Arial" panose="020B0604020202020204" pitchFamily="34" charset="0"/>
              </a:rPr>
            </a:b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  <a:cs typeface="Arial" panose="020B0604020202020204" pitchFamily="34" charset="0"/>
              </a:rPr>
              <a:t>KØD ?</a:t>
            </a:r>
          </a:p>
        </p:txBody>
      </p:sp>
      <p:sp>
        <p:nvSpPr>
          <p:cNvPr id="12" name="column1- 200$- text">
            <a:extLst>
              <a:ext uri="{FF2B5EF4-FFF2-40B4-BE49-F238E27FC236}">
                <a16:creationId xmlns:a16="http://schemas.microsoft.com/office/drawing/2014/main" id="{E4CE21E0-BD09-4E02-8334-3C469D45C7BA}"/>
              </a:ext>
            </a:extLst>
          </p:cNvPr>
          <p:cNvSpPr txBox="1"/>
          <p:nvPr/>
        </p:nvSpPr>
        <p:spPr>
          <a:xfrm>
            <a:off x="4862916" y="5161300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200</a:t>
            </a:r>
          </a:p>
        </p:txBody>
      </p:sp>
    </p:spTree>
    <p:extLst>
      <p:ext uri="{BB962C8B-B14F-4D97-AF65-F5344CB8AC3E}">
        <p14:creationId xmlns:p14="http://schemas.microsoft.com/office/powerpoint/2010/main" val="200988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428CEA07-22DC-49EC-9A47-9B2C07224A47}"/>
              </a:ext>
            </a:extLst>
          </p:cNvPr>
          <p:cNvSpPr/>
          <p:nvPr/>
        </p:nvSpPr>
        <p:spPr>
          <a:xfrm>
            <a:off x="3769260" y="5598045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Textfeld 2">
            <a:hlinkClick r:id="rId2" action="ppaction://hlinksldjump"/>
            <a:extLst>
              <a:ext uri="{FF2B5EF4-FFF2-40B4-BE49-F238E27FC236}">
                <a16:creationId xmlns:a16="http://schemas.microsoft.com/office/drawing/2014/main" id="{FC9F79D9-9A77-4057-9794-D8AC17C9DED8}"/>
              </a:ext>
            </a:extLst>
          </p:cNvPr>
          <p:cNvSpPr txBox="1"/>
          <p:nvPr/>
        </p:nvSpPr>
        <p:spPr>
          <a:xfrm>
            <a:off x="3883742" y="5597476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70AC4C9-F723-4316-A045-1525EC5FECF4}"/>
              </a:ext>
            </a:extLst>
          </p:cNvPr>
          <p:cNvSpPr txBox="1"/>
          <p:nvPr/>
        </p:nvSpPr>
        <p:spPr>
          <a:xfrm>
            <a:off x="708007" y="1082149"/>
            <a:ext cx="107759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DENNE TEKNOLOGI BRUGER MEGET MINDRE ENERGI TIL AT OPVARME HJEM END FOSSILE BRÆNDSTOFFER. DEN ER FOR ALVOR BLEVET SAT PÅ LANDKORTET I FORBINDELSE MED KRIGEN I UKRAINE</a:t>
            </a:r>
            <a:endParaRPr lang="en-GB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97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321AD5-7616-426D-A98C-8400E8F2DF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AT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504819-064E-464D-B90B-0699521E068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8C422C8-F24D-469E-8776-92BBEAFE7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0"/>
            <a:ext cx="12189720" cy="685671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5178E25-B762-4271-9C82-C06567F1DBDC}"/>
              </a:ext>
            </a:extLst>
          </p:cNvPr>
          <p:cNvSpPr txBox="1"/>
          <p:nvPr/>
        </p:nvSpPr>
        <p:spPr>
          <a:xfrm>
            <a:off x="2134354" y="5592188"/>
            <a:ext cx="7923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2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START SPILLET!</a:t>
            </a:r>
            <a:endParaRPr lang="de-AT" sz="138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63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500">
        <p:split orient="vert"/>
        <p:sndAc>
          <p:stSnd loop="1">
            <p:snd r:embed="rId2" name="begin song.wav"/>
          </p:stSnd>
        </p:sndAc>
      </p:transition>
    </mc:Choice>
    <mc:Fallback xmlns="">
      <p:transition spd="slow">
        <p:split orient="vert"/>
        <p:sndAc>
          <p:stSnd loop="1">
            <p:snd r:embed="rId4" name="begin song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hlinkClick r:id="rId2" action="ppaction://hlinksldjump"/>
            <a:extLst>
              <a:ext uri="{FF2B5EF4-FFF2-40B4-BE49-F238E27FC236}">
                <a16:creationId xmlns:a16="http://schemas.microsoft.com/office/drawing/2014/main" id="{1A7227E2-568B-43EF-B290-AA85C0C9F765}"/>
              </a:ext>
            </a:extLst>
          </p:cNvPr>
          <p:cNvSpPr txBox="1"/>
          <p:nvPr/>
        </p:nvSpPr>
        <p:spPr>
          <a:xfrm>
            <a:off x="1661922" y="2042103"/>
            <a:ext cx="88681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HVAD ER </a:t>
            </a:r>
            <a:b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</a:br>
            <a: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EN VARMEPUMPE ?</a:t>
            </a:r>
          </a:p>
        </p:txBody>
      </p:sp>
      <p:sp>
        <p:nvSpPr>
          <p:cNvPr id="14" name="column1- 200$- text">
            <a:extLst>
              <a:ext uri="{FF2B5EF4-FFF2-40B4-BE49-F238E27FC236}">
                <a16:creationId xmlns:a16="http://schemas.microsoft.com/office/drawing/2014/main" id="{C4DBAF33-7BFE-44B9-A51A-18F325CD6F36}"/>
              </a:ext>
            </a:extLst>
          </p:cNvPr>
          <p:cNvSpPr txBox="1"/>
          <p:nvPr/>
        </p:nvSpPr>
        <p:spPr>
          <a:xfrm>
            <a:off x="4862917" y="5544368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400</a:t>
            </a:r>
          </a:p>
        </p:txBody>
      </p:sp>
    </p:spTree>
    <p:extLst>
      <p:ext uri="{BB962C8B-B14F-4D97-AF65-F5344CB8AC3E}">
        <p14:creationId xmlns:p14="http://schemas.microsoft.com/office/powerpoint/2010/main" val="326987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A16453B9-B53D-460C-81A9-FF76F03654B3}"/>
              </a:ext>
            </a:extLst>
          </p:cNvPr>
          <p:cNvSpPr txBox="1"/>
          <p:nvPr/>
        </p:nvSpPr>
        <p:spPr>
          <a:xfrm>
            <a:off x="716471" y="1252097"/>
            <a:ext cx="107590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GENBRUG AF DETTE UDSKÆLDTE MATERIALE, SOM FORSKERE HAR OPDAGET I MENNESKEBLOD, KAN AFHJÆLPE BIODIVERSITETSKRISEN</a:t>
            </a:r>
            <a:endParaRPr lang="en-GB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Segoe UI Black" panose="020B0A02040204020203" pitchFamily="34" charset="0"/>
            </a:endParaRP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D90488E3-FB21-413A-95EC-7F573A954106}"/>
              </a:ext>
            </a:extLst>
          </p:cNvPr>
          <p:cNvSpPr/>
          <p:nvPr/>
        </p:nvSpPr>
        <p:spPr>
          <a:xfrm>
            <a:off x="3769257" y="5798196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A5B5485B-F4EC-44B4-AA9A-C4325EE8D1FE}"/>
              </a:ext>
            </a:extLst>
          </p:cNvPr>
          <p:cNvSpPr txBox="1"/>
          <p:nvPr/>
        </p:nvSpPr>
        <p:spPr>
          <a:xfrm>
            <a:off x="3883739" y="5797627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090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hlinkClick r:id="rId2" action="ppaction://hlinksldjump"/>
            <a:extLst>
              <a:ext uri="{FF2B5EF4-FFF2-40B4-BE49-F238E27FC236}">
                <a16:creationId xmlns:a16="http://schemas.microsoft.com/office/drawing/2014/main" id="{E2E2D97A-3882-4B5D-9E1C-AC4941947A00}"/>
              </a:ext>
            </a:extLst>
          </p:cNvPr>
          <p:cNvSpPr txBox="1"/>
          <p:nvPr/>
        </p:nvSpPr>
        <p:spPr>
          <a:xfrm>
            <a:off x="1954037" y="1805638"/>
            <a:ext cx="82839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HVAD ER </a:t>
            </a:r>
            <a:b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</a:b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(MIKRO)PLAST ?</a:t>
            </a:r>
          </a:p>
        </p:txBody>
      </p:sp>
      <p:sp>
        <p:nvSpPr>
          <p:cNvPr id="3" name="column1- 200$- text">
            <a:extLst>
              <a:ext uri="{FF2B5EF4-FFF2-40B4-BE49-F238E27FC236}">
                <a16:creationId xmlns:a16="http://schemas.microsoft.com/office/drawing/2014/main" id="{34F615D1-2D60-4592-B009-ADEB4C1B80FB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600</a:t>
            </a:r>
          </a:p>
        </p:txBody>
      </p:sp>
    </p:spTree>
    <p:extLst>
      <p:ext uri="{BB962C8B-B14F-4D97-AF65-F5344CB8AC3E}">
        <p14:creationId xmlns:p14="http://schemas.microsoft.com/office/powerpoint/2010/main" val="320397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42710F08-835E-4428-84C9-E3D443F98312}"/>
              </a:ext>
            </a:extLst>
          </p:cNvPr>
          <p:cNvSpPr/>
          <p:nvPr/>
        </p:nvSpPr>
        <p:spPr>
          <a:xfrm>
            <a:off x="3769260" y="5668514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7CC9427F-0A91-4666-8078-08D32D02E316}"/>
              </a:ext>
            </a:extLst>
          </p:cNvPr>
          <p:cNvSpPr txBox="1"/>
          <p:nvPr/>
        </p:nvSpPr>
        <p:spPr>
          <a:xfrm>
            <a:off x="3883742" y="5656294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36C6AAB-659C-4B2E-89C4-B2AFBDD3D417}"/>
              </a:ext>
            </a:extLst>
          </p:cNvPr>
          <p:cNvSpPr txBox="1"/>
          <p:nvPr/>
        </p:nvSpPr>
        <p:spPr>
          <a:xfrm>
            <a:off x="499533" y="1133323"/>
            <a:ext cx="1119293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400" b="0" i="0" u="none" strike="noStrike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EN IDÉ DER ER INSPIRERET AF FRANKLIN D. ROOSEVELT, OG SOM HANDLER OM AT INVESTERE PÅ TVÆRS AF SEKTORER OG I SÆRDELESHED I OFFENTLIG INFRASTRUKTUR, </a:t>
            </a:r>
            <a:br>
              <a:rPr lang="da-DK" sz="4400" b="0" i="0" u="none" strike="noStrike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</a:br>
            <a:r>
              <a:rPr lang="da-DK" sz="4400" b="0" i="0" u="none" strike="noStrike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FOR AT FREMME DEN GRØNNE OMSTILLING</a:t>
            </a:r>
            <a:r>
              <a:rPr lang="da-DK" sz="4400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​</a:t>
            </a:r>
            <a:endParaRPr lang="en-GB" sz="4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59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hlinkClick r:id="rId2" action="ppaction://hlinksldjump"/>
            <a:extLst>
              <a:ext uri="{FF2B5EF4-FFF2-40B4-BE49-F238E27FC236}">
                <a16:creationId xmlns:a16="http://schemas.microsoft.com/office/drawing/2014/main" id="{D2E2D939-A341-4226-B7EA-F54F7935E1C6}"/>
              </a:ext>
            </a:extLst>
          </p:cNvPr>
          <p:cNvSpPr txBox="1"/>
          <p:nvPr/>
        </p:nvSpPr>
        <p:spPr>
          <a:xfrm>
            <a:off x="1954037" y="1869396"/>
            <a:ext cx="82839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HVAD ER </a:t>
            </a:r>
            <a:b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</a:b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GREEN NEW DEAL ?</a:t>
            </a:r>
          </a:p>
        </p:txBody>
      </p:sp>
      <p:sp>
        <p:nvSpPr>
          <p:cNvPr id="5" name="column1- 200$- text">
            <a:extLst>
              <a:ext uri="{FF2B5EF4-FFF2-40B4-BE49-F238E27FC236}">
                <a16:creationId xmlns:a16="http://schemas.microsoft.com/office/drawing/2014/main" id="{75E4F66C-32D0-45D5-82DA-FAE899E86D7B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800</a:t>
            </a:r>
          </a:p>
        </p:txBody>
      </p:sp>
    </p:spTree>
    <p:extLst>
      <p:ext uri="{BB962C8B-B14F-4D97-AF65-F5344CB8AC3E}">
        <p14:creationId xmlns:p14="http://schemas.microsoft.com/office/powerpoint/2010/main" val="148377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D30A5539-2812-4112-863D-DB0C9F30A16D}"/>
              </a:ext>
            </a:extLst>
          </p:cNvPr>
          <p:cNvSpPr/>
          <p:nvPr/>
        </p:nvSpPr>
        <p:spPr>
          <a:xfrm>
            <a:off x="3769257" y="5707660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Textfeld 2">
            <a:hlinkClick r:id="rId2" action="ppaction://hlinksldjump"/>
            <a:extLst>
              <a:ext uri="{FF2B5EF4-FFF2-40B4-BE49-F238E27FC236}">
                <a16:creationId xmlns:a16="http://schemas.microsoft.com/office/drawing/2014/main" id="{08CF0E8B-2C06-44E3-95D1-ADD9EA75FFD3}"/>
              </a:ext>
            </a:extLst>
          </p:cNvPr>
          <p:cNvSpPr txBox="1"/>
          <p:nvPr/>
        </p:nvSpPr>
        <p:spPr>
          <a:xfrm>
            <a:off x="3883739" y="570709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F1AD364-E5D7-4F78-BC28-407569A4647D}"/>
              </a:ext>
            </a:extLst>
          </p:cNvPr>
          <p:cNvSpPr txBox="1"/>
          <p:nvPr/>
        </p:nvSpPr>
        <p:spPr>
          <a:xfrm>
            <a:off x="674137" y="1902022"/>
            <a:ext cx="108437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800" b="0" i="0" u="none" strike="noStrike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BORGERE KAN RYKKE SIG TÆTTERE PÅ DETTE STED FOR AT BIDRAGE TIL AT REDUCERE MÆNGDEN AF DRIVHUSGASSER</a:t>
            </a:r>
            <a:r>
              <a:rPr lang="da-DK" sz="4800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​</a:t>
            </a:r>
            <a:endParaRPr lang="en-GB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25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hlinkClick r:id="rId2" action="ppaction://hlinksldjump"/>
            <a:extLst>
              <a:ext uri="{FF2B5EF4-FFF2-40B4-BE49-F238E27FC236}">
                <a16:creationId xmlns:a16="http://schemas.microsoft.com/office/drawing/2014/main" id="{D2E2D939-A341-4226-B7EA-F54F7935E1C6}"/>
              </a:ext>
            </a:extLst>
          </p:cNvPr>
          <p:cNvSpPr txBox="1"/>
          <p:nvPr/>
        </p:nvSpPr>
        <p:spPr>
          <a:xfrm>
            <a:off x="771803" y="2002226"/>
            <a:ext cx="106483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HVAD ER</a:t>
            </a:r>
            <a:b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</a:b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ARBEJDSPLADSEN ?</a:t>
            </a:r>
          </a:p>
        </p:txBody>
      </p:sp>
      <p:sp>
        <p:nvSpPr>
          <p:cNvPr id="5" name="column1- 200$- text">
            <a:extLst>
              <a:ext uri="{FF2B5EF4-FFF2-40B4-BE49-F238E27FC236}">
                <a16:creationId xmlns:a16="http://schemas.microsoft.com/office/drawing/2014/main" id="{75E4F66C-32D0-45D5-82DA-FAE899E86D7B}"/>
              </a:ext>
            </a:extLst>
          </p:cNvPr>
          <p:cNvSpPr txBox="1"/>
          <p:nvPr/>
        </p:nvSpPr>
        <p:spPr>
          <a:xfrm>
            <a:off x="4222532" y="5362269"/>
            <a:ext cx="374693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346713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92129DF-C06C-4889-888C-5BC270AA77D6}"/>
              </a:ext>
            </a:extLst>
          </p:cNvPr>
          <p:cNvSpPr txBox="1"/>
          <p:nvPr/>
        </p:nvSpPr>
        <p:spPr>
          <a:xfrm>
            <a:off x="691073" y="1374998"/>
            <a:ext cx="108098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0" i="0" u="none" strike="noStrike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I 2021 OPLEVEDE DETTE EU-LAND </a:t>
            </a:r>
            <a:r>
              <a:rPr lang="en-GB" sz="5400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​</a:t>
            </a:r>
            <a:br>
              <a:rPr lang="en-GB" sz="5400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</a:br>
            <a:r>
              <a:rPr lang="en-GB" sz="5400" b="0" i="0" u="none" strike="noStrike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DEN STØRSTE OVERSVØMMELSE I NYERE TID. 143 MENNESKER MISTEDE LIVET  </a:t>
            </a:r>
            <a:endParaRPr lang="de-AT" sz="5200" dirty="0">
              <a:latin typeface="+mj-lt"/>
            </a:endParaRP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E0952DBA-7DD4-4EED-B436-8D80B9AD465A}"/>
              </a:ext>
            </a:extLst>
          </p:cNvPr>
          <p:cNvSpPr/>
          <p:nvPr/>
        </p:nvSpPr>
        <p:spPr>
          <a:xfrm>
            <a:off x="3769260" y="5691139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>
            <a:hlinkClick r:id="rId2" action="ppaction://hlinksldjump"/>
            <a:extLst>
              <a:ext uri="{FF2B5EF4-FFF2-40B4-BE49-F238E27FC236}">
                <a16:creationId xmlns:a16="http://schemas.microsoft.com/office/drawing/2014/main" id="{312097A8-00DB-47DE-A020-E84468BF3B8E}"/>
              </a:ext>
            </a:extLst>
          </p:cNvPr>
          <p:cNvSpPr txBox="1"/>
          <p:nvPr/>
        </p:nvSpPr>
        <p:spPr>
          <a:xfrm>
            <a:off x="3883742" y="5690570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6276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lumn1- 200$- text">
            <a:extLst>
              <a:ext uri="{FF2B5EF4-FFF2-40B4-BE49-F238E27FC236}">
                <a16:creationId xmlns:a16="http://schemas.microsoft.com/office/drawing/2014/main" id="{55B3E760-E10C-4747-B762-CE809406753A}"/>
              </a:ext>
            </a:extLst>
          </p:cNvPr>
          <p:cNvSpPr txBox="1"/>
          <p:nvPr/>
        </p:nvSpPr>
        <p:spPr>
          <a:xfrm>
            <a:off x="4862916" y="5161300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200</a:t>
            </a:r>
          </a:p>
        </p:txBody>
      </p:sp>
      <p:sp>
        <p:nvSpPr>
          <p:cNvPr id="13" name="Textfeld 12">
            <a:hlinkClick r:id="rId2" action="ppaction://hlinksldjump"/>
            <a:extLst>
              <a:ext uri="{FF2B5EF4-FFF2-40B4-BE49-F238E27FC236}">
                <a16:creationId xmlns:a16="http://schemas.microsoft.com/office/drawing/2014/main" id="{D6389E15-D2EF-41F2-9832-91ED3479383F}"/>
              </a:ext>
            </a:extLst>
          </p:cNvPr>
          <p:cNvSpPr txBox="1"/>
          <p:nvPr/>
        </p:nvSpPr>
        <p:spPr>
          <a:xfrm>
            <a:off x="0" y="1779053"/>
            <a:ext cx="124538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HVAD ER </a:t>
            </a:r>
            <a:b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</a:br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TYSKLAND ?</a:t>
            </a:r>
          </a:p>
        </p:txBody>
      </p:sp>
    </p:spTree>
    <p:extLst>
      <p:ext uri="{BB962C8B-B14F-4D97-AF65-F5344CB8AC3E}">
        <p14:creationId xmlns:p14="http://schemas.microsoft.com/office/powerpoint/2010/main" val="265338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57130A77-D31E-4E64-81F6-AD01D4DDBA78}"/>
              </a:ext>
            </a:extLst>
          </p:cNvPr>
          <p:cNvSpPr/>
          <p:nvPr/>
        </p:nvSpPr>
        <p:spPr>
          <a:xfrm>
            <a:off x="3769260" y="5511358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4F73E116-A5A5-4C8D-B603-BAF42BEE1512}"/>
              </a:ext>
            </a:extLst>
          </p:cNvPr>
          <p:cNvSpPr txBox="1"/>
          <p:nvPr/>
        </p:nvSpPr>
        <p:spPr>
          <a:xfrm>
            <a:off x="3883742" y="5488114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F61A764-E7DC-4636-8CF0-30248B113BB7}"/>
              </a:ext>
            </a:extLst>
          </p:cNvPr>
          <p:cNvSpPr txBox="1"/>
          <p:nvPr/>
        </p:nvSpPr>
        <p:spPr>
          <a:xfrm>
            <a:off x="823717" y="1221743"/>
            <a:ext cx="105445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b="0" i="0" u="none" strike="noStrike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FALDET I BESTANDEN AF DETTE INSEKT ER MEGET DÅRLIGE NYHEDER FOR OS OG ENDNU DÅRLIGERE NYHEDER FOR PETER PLYS</a:t>
            </a:r>
            <a:r>
              <a:rPr lang="da-DK" sz="5400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​</a:t>
            </a:r>
            <a:endParaRPr lang="en-GB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7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Folienzoom 3">
                <a:extLst>
                  <a:ext uri="{FF2B5EF4-FFF2-40B4-BE49-F238E27FC236}">
                    <a16:creationId xmlns:a16="http://schemas.microsoft.com/office/drawing/2014/main" id="{8834BCD8-A31C-4838-B2B3-15594639314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38040693"/>
                  </p:ext>
                </p:extLst>
              </p:nvPr>
            </p:nvGraphicFramePr>
            <p:xfrm>
              <a:off x="-16226" y="-8682"/>
              <a:ext cx="2056151" cy="1156585"/>
            </p:xfrm>
            <a:graphic>
              <a:graphicData uri="http://schemas.microsoft.com/office/powerpoint/2016/slidezoom">
                <pslz:sldZm>
                  <pslz:sldZmObj sldId="258" cId="2952102187">
                    <pslz:zmPr id="{DC64EFF9-7B7F-4BDF-8B0A-3D9D61627E7F}" returnToParent="0" transitionDur="1000" showBg="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56151" cy="115658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Folienzoom 3">
                <a:extLst>
                  <a:ext uri="{FF2B5EF4-FFF2-40B4-BE49-F238E27FC236}">
                    <a16:creationId xmlns:a16="http://schemas.microsoft.com/office/drawing/2014/main" id="{8834BCD8-A31C-4838-B2B3-1559463931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6226" y="-8682"/>
                <a:ext cx="2056151" cy="1156585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Grafik 1">
            <a:extLst>
              <a:ext uri="{FF2B5EF4-FFF2-40B4-BE49-F238E27FC236}">
                <a16:creationId xmlns:a16="http://schemas.microsoft.com/office/drawing/2014/main" id="{14499E29-40FF-471D-B598-251D4049C7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1282"/>
            <a:ext cx="12189720" cy="6856718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760BCDE4-0334-4AE6-9B08-05E31661FDE8}"/>
              </a:ext>
            </a:extLst>
          </p:cNvPr>
          <p:cNvSpPr/>
          <p:nvPr/>
        </p:nvSpPr>
        <p:spPr>
          <a:xfrm>
            <a:off x="2057517" y="0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D74AE7D-F23F-4846-B995-DBA1D3C971F8}"/>
              </a:ext>
            </a:extLst>
          </p:cNvPr>
          <p:cNvSpPr/>
          <p:nvPr/>
        </p:nvSpPr>
        <p:spPr>
          <a:xfrm>
            <a:off x="4097899" y="0"/>
            <a:ext cx="196474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AFB86A2-9713-4419-A2A5-ABC0303E3610}"/>
              </a:ext>
            </a:extLst>
          </p:cNvPr>
          <p:cNvSpPr/>
          <p:nvPr/>
        </p:nvSpPr>
        <p:spPr>
          <a:xfrm>
            <a:off x="6129362" y="0"/>
            <a:ext cx="1980851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6E511C3C-96EE-4C33-8535-2B575D453048}"/>
              </a:ext>
            </a:extLst>
          </p:cNvPr>
          <p:cNvSpPr/>
          <p:nvPr/>
        </p:nvSpPr>
        <p:spPr>
          <a:xfrm>
            <a:off x="8201273" y="0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DC029E7-3BB8-4BAC-BE70-ABCF8B7E504E}"/>
              </a:ext>
            </a:extLst>
          </p:cNvPr>
          <p:cNvSpPr/>
          <p:nvPr/>
        </p:nvSpPr>
        <p:spPr>
          <a:xfrm>
            <a:off x="10234456" y="0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8D7457F6-987F-4346-8DA2-F371766C4E02}"/>
              </a:ext>
            </a:extLst>
          </p:cNvPr>
          <p:cNvSpPr/>
          <p:nvPr/>
        </p:nvSpPr>
        <p:spPr>
          <a:xfrm>
            <a:off x="0" y="1163534"/>
            <a:ext cx="1976394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0DA6E805-4C65-4C4A-A8DB-B2349E537937}"/>
              </a:ext>
            </a:extLst>
          </p:cNvPr>
          <p:cNvSpPr/>
          <p:nvPr/>
        </p:nvSpPr>
        <p:spPr>
          <a:xfrm>
            <a:off x="2057516" y="1163534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2DE25202-CC88-42DC-ABAD-1D2E9C2D13FF}"/>
              </a:ext>
            </a:extLst>
          </p:cNvPr>
          <p:cNvSpPr/>
          <p:nvPr/>
        </p:nvSpPr>
        <p:spPr>
          <a:xfrm>
            <a:off x="4081298" y="1182949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0CE6AEC5-6CD8-4135-80CC-8BD87FCE1412}"/>
              </a:ext>
            </a:extLst>
          </p:cNvPr>
          <p:cNvSpPr/>
          <p:nvPr/>
        </p:nvSpPr>
        <p:spPr>
          <a:xfrm>
            <a:off x="6138274" y="1163534"/>
            <a:ext cx="1971939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097AAF82-BB73-4E54-89F4-A4226D0ACC93}"/>
              </a:ext>
            </a:extLst>
          </p:cNvPr>
          <p:cNvSpPr/>
          <p:nvPr/>
        </p:nvSpPr>
        <p:spPr>
          <a:xfrm>
            <a:off x="8201272" y="1163534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1D696F6C-022A-4C51-9D59-42ABDBE793DF}"/>
              </a:ext>
            </a:extLst>
          </p:cNvPr>
          <p:cNvSpPr/>
          <p:nvPr/>
        </p:nvSpPr>
        <p:spPr>
          <a:xfrm>
            <a:off x="10234455" y="1163534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9201D4CB-A33E-4F00-85CC-AFEF94E3F40E}"/>
              </a:ext>
            </a:extLst>
          </p:cNvPr>
          <p:cNvSpPr/>
          <p:nvPr/>
        </p:nvSpPr>
        <p:spPr>
          <a:xfrm>
            <a:off x="0" y="2327827"/>
            <a:ext cx="1976395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3072B108-901D-475B-9FC6-3ABAE8E5460B}"/>
              </a:ext>
            </a:extLst>
          </p:cNvPr>
          <p:cNvSpPr/>
          <p:nvPr/>
        </p:nvSpPr>
        <p:spPr>
          <a:xfrm>
            <a:off x="2057517" y="2327827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862407C4-B4D2-4889-A3F7-9F084304E33D}"/>
              </a:ext>
            </a:extLst>
          </p:cNvPr>
          <p:cNvSpPr/>
          <p:nvPr/>
        </p:nvSpPr>
        <p:spPr>
          <a:xfrm>
            <a:off x="4090700" y="2327827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D7577C4E-2BD6-4E72-BBA0-7F394B71D26B}"/>
              </a:ext>
            </a:extLst>
          </p:cNvPr>
          <p:cNvSpPr/>
          <p:nvPr/>
        </p:nvSpPr>
        <p:spPr>
          <a:xfrm>
            <a:off x="6133822" y="2327827"/>
            <a:ext cx="1986331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CE138776-D166-44B7-A8EC-141D665F1C34}"/>
              </a:ext>
            </a:extLst>
          </p:cNvPr>
          <p:cNvSpPr/>
          <p:nvPr/>
        </p:nvSpPr>
        <p:spPr>
          <a:xfrm>
            <a:off x="8201273" y="2327827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A3104DDB-6F1A-405F-930E-42157D27BF0B}"/>
              </a:ext>
            </a:extLst>
          </p:cNvPr>
          <p:cNvSpPr/>
          <p:nvPr/>
        </p:nvSpPr>
        <p:spPr>
          <a:xfrm>
            <a:off x="10234456" y="2327827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6337D035-9CB9-45CE-AD04-C6ECA06784CE}"/>
              </a:ext>
            </a:extLst>
          </p:cNvPr>
          <p:cNvSpPr/>
          <p:nvPr/>
        </p:nvSpPr>
        <p:spPr>
          <a:xfrm>
            <a:off x="0" y="3492881"/>
            <a:ext cx="1976394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C991A8C8-0EC6-4709-AB71-DE1656B5F8FA}"/>
              </a:ext>
            </a:extLst>
          </p:cNvPr>
          <p:cNvSpPr/>
          <p:nvPr/>
        </p:nvSpPr>
        <p:spPr>
          <a:xfrm>
            <a:off x="2057516" y="3492881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E8F7B9D2-75A9-48B2-8CA7-06D173AE5244}"/>
              </a:ext>
            </a:extLst>
          </p:cNvPr>
          <p:cNvSpPr/>
          <p:nvPr/>
        </p:nvSpPr>
        <p:spPr>
          <a:xfrm>
            <a:off x="4090699" y="3492121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5EA3CD38-D69D-4ABB-8129-B0FFF554CA5A}"/>
              </a:ext>
            </a:extLst>
          </p:cNvPr>
          <p:cNvSpPr/>
          <p:nvPr/>
        </p:nvSpPr>
        <p:spPr>
          <a:xfrm>
            <a:off x="6138274" y="3492121"/>
            <a:ext cx="1971939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05F11C52-77C1-4B9A-A2B8-3EFF7BE768B2}"/>
              </a:ext>
            </a:extLst>
          </p:cNvPr>
          <p:cNvSpPr/>
          <p:nvPr/>
        </p:nvSpPr>
        <p:spPr>
          <a:xfrm>
            <a:off x="8201272" y="3492121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3C2A8994-E274-4F04-96AF-0B4C6E21E7CA}"/>
              </a:ext>
            </a:extLst>
          </p:cNvPr>
          <p:cNvSpPr/>
          <p:nvPr/>
        </p:nvSpPr>
        <p:spPr>
          <a:xfrm>
            <a:off x="10229999" y="3492881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412EC7E4-21DE-419A-868E-B44C69E31442}"/>
              </a:ext>
            </a:extLst>
          </p:cNvPr>
          <p:cNvSpPr/>
          <p:nvPr/>
        </p:nvSpPr>
        <p:spPr>
          <a:xfrm>
            <a:off x="0" y="4637297"/>
            <a:ext cx="1976395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A6FFA5E3-FCEC-4EAD-95C8-5581500D95A2}"/>
              </a:ext>
            </a:extLst>
          </p:cNvPr>
          <p:cNvSpPr/>
          <p:nvPr/>
        </p:nvSpPr>
        <p:spPr>
          <a:xfrm>
            <a:off x="2057517" y="4637297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4630DAFE-51E7-4184-B120-436F55EC9652}"/>
              </a:ext>
            </a:extLst>
          </p:cNvPr>
          <p:cNvSpPr/>
          <p:nvPr/>
        </p:nvSpPr>
        <p:spPr>
          <a:xfrm>
            <a:off x="4090700" y="4637297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1ED8FFC1-6AB9-4342-9204-905C77152DF3}"/>
              </a:ext>
            </a:extLst>
          </p:cNvPr>
          <p:cNvSpPr/>
          <p:nvPr/>
        </p:nvSpPr>
        <p:spPr>
          <a:xfrm>
            <a:off x="6129362" y="4637297"/>
            <a:ext cx="1980852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1" name="Rechteck 60">
            <a:extLst>
              <a:ext uri="{FF2B5EF4-FFF2-40B4-BE49-F238E27FC236}">
                <a16:creationId xmlns:a16="http://schemas.microsoft.com/office/drawing/2014/main" id="{7E9A1039-86CF-40CA-8113-049BA7FE59F6}"/>
              </a:ext>
            </a:extLst>
          </p:cNvPr>
          <p:cNvSpPr/>
          <p:nvPr/>
        </p:nvSpPr>
        <p:spPr>
          <a:xfrm>
            <a:off x="8201273" y="4637297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0BF33194-2D07-4F80-BE61-B77D6AA8A343}"/>
              </a:ext>
            </a:extLst>
          </p:cNvPr>
          <p:cNvSpPr/>
          <p:nvPr/>
        </p:nvSpPr>
        <p:spPr>
          <a:xfrm>
            <a:off x="10230000" y="4637297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0" name="Rechteck 69">
            <a:extLst>
              <a:ext uri="{FF2B5EF4-FFF2-40B4-BE49-F238E27FC236}">
                <a16:creationId xmlns:a16="http://schemas.microsoft.com/office/drawing/2014/main" id="{498CE4F6-B7EF-4BEC-8172-8FD521DC9EE3}"/>
              </a:ext>
            </a:extLst>
          </p:cNvPr>
          <p:cNvSpPr/>
          <p:nvPr/>
        </p:nvSpPr>
        <p:spPr>
          <a:xfrm>
            <a:off x="8120153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6" name="Rechteck 75">
            <a:extLst>
              <a:ext uri="{FF2B5EF4-FFF2-40B4-BE49-F238E27FC236}">
                <a16:creationId xmlns:a16="http://schemas.microsoft.com/office/drawing/2014/main" id="{C90685DA-FD9B-444F-BC85-DD585A985D1E}"/>
              </a:ext>
            </a:extLst>
          </p:cNvPr>
          <p:cNvSpPr/>
          <p:nvPr/>
        </p:nvSpPr>
        <p:spPr>
          <a:xfrm rot="5400000">
            <a:off x="6049782" y="-3810889"/>
            <a:ext cx="86952" cy="12191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8" name="Rechteck 77">
            <a:extLst>
              <a:ext uri="{FF2B5EF4-FFF2-40B4-BE49-F238E27FC236}">
                <a16:creationId xmlns:a16="http://schemas.microsoft.com/office/drawing/2014/main" id="{F5B38D06-D7AB-42CF-86AF-E899EBE68C07}"/>
              </a:ext>
            </a:extLst>
          </p:cNvPr>
          <p:cNvSpPr/>
          <p:nvPr/>
        </p:nvSpPr>
        <p:spPr>
          <a:xfrm rot="5400000">
            <a:off x="6052523" y="-2642412"/>
            <a:ext cx="86952" cy="12191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0" name="Rechteck 79">
            <a:extLst>
              <a:ext uri="{FF2B5EF4-FFF2-40B4-BE49-F238E27FC236}">
                <a16:creationId xmlns:a16="http://schemas.microsoft.com/office/drawing/2014/main" id="{175B0237-BB43-41A7-9CAF-20CA4DCDA421}"/>
              </a:ext>
            </a:extLst>
          </p:cNvPr>
          <p:cNvSpPr/>
          <p:nvPr/>
        </p:nvSpPr>
        <p:spPr>
          <a:xfrm rot="5400000">
            <a:off x="6052525" y="-1483060"/>
            <a:ext cx="86952" cy="12191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4" name="Rechteck 93">
            <a:extLst>
              <a:ext uri="{FF2B5EF4-FFF2-40B4-BE49-F238E27FC236}">
                <a16:creationId xmlns:a16="http://schemas.microsoft.com/office/drawing/2014/main" id="{B08652F0-74B0-4D26-BB63-3CEFD2CBA2C5}"/>
              </a:ext>
            </a:extLst>
          </p:cNvPr>
          <p:cNvSpPr/>
          <p:nvPr/>
        </p:nvSpPr>
        <p:spPr>
          <a:xfrm>
            <a:off x="4454" y="5762299"/>
            <a:ext cx="1976395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6" name="Rechteck 95">
            <a:extLst>
              <a:ext uri="{FF2B5EF4-FFF2-40B4-BE49-F238E27FC236}">
                <a16:creationId xmlns:a16="http://schemas.microsoft.com/office/drawing/2014/main" id="{1627A74C-B4C0-42E4-AF0A-B89622643317}"/>
              </a:ext>
            </a:extLst>
          </p:cNvPr>
          <p:cNvSpPr/>
          <p:nvPr/>
        </p:nvSpPr>
        <p:spPr>
          <a:xfrm>
            <a:off x="2061971" y="5762299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8" name="Rechteck 97">
            <a:extLst>
              <a:ext uri="{FF2B5EF4-FFF2-40B4-BE49-F238E27FC236}">
                <a16:creationId xmlns:a16="http://schemas.microsoft.com/office/drawing/2014/main" id="{50F1BA54-B197-4067-92D2-B79530ECA32A}"/>
              </a:ext>
            </a:extLst>
          </p:cNvPr>
          <p:cNvSpPr/>
          <p:nvPr/>
        </p:nvSpPr>
        <p:spPr>
          <a:xfrm>
            <a:off x="4095154" y="5762299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0" name="Rechteck 99">
            <a:extLst>
              <a:ext uri="{FF2B5EF4-FFF2-40B4-BE49-F238E27FC236}">
                <a16:creationId xmlns:a16="http://schemas.microsoft.com/office/drawing/2014/main" id="{98A68A5C-1815-47E1-91E0-65B0C93322E1}"/>
              </a:ext>
            </a:extLst>
          </p:cNvPr>
          <p:cNvSpPr/>
          <p:nvPr/>
        </p:nvSpPr>
        <p:spPr>
          <a:xfrm>
            <a:off x="6133816" y="5762299"/>
            <a:ext cx="1980852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2" name="Rechteck 101">
            <a:extLst>
              <a:ext uri="{FF2B5EF4-FFF2-40B4-BE49-F238E27FC236}">
                <a16:creationId xmlns:a16="http://schemas.microsoft.com/office/drawing/2014/main" id="{FDF5DFD1-7622-4DC6-A533-165AF0ACBC98}"/>
              </a:ext>
            </a:extLst>
          </p:cNvPr>
          <p:cNvSpPr/>
          <p:nvPr/>
        </p:nvSpPr>
        <p:spPr>
          <a:xfrm>
            <a:off x="8195788" y="5762299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4" name="Rechteck 103">
            <a:extLst>
              <a:ext uri="{FF2B5EF4-FFF2-40B4-BE49-F238E27FC236}">
                <a16:creationId xmlns:a16="http://schemas.microsoft.com/office/drawing/2014/main" id="{51C15B57-DD4E-494F-8F61-2E8E01F6C897}"/>
              </a:ext>
            </a:extLst>
          </p:cNvPr>
          <p:cNvSpPr/>
          <p:nvPr/>
        </p:nvSpPr>
        <p:spPr>
          <a:xfrm>
            <a:off x="10234454" y="5762299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6" name="Rechteck 105">
            <a:extLst>
              <a:ext uri="{FF2B5EF4-FFF2-40B4-BE49-F238E27FC236}">
                <a16:creationId xmlns:a16="http://schemas.microsoft.com/office/drawing/2014/main" id="{F2F1D7FE-D163-487E-8AF3-DED0C90229F7}"/>
              </a:ext>
            </a:extLst>
          </p:cNvPr>
          <p:cNvSpPr/>
          <p:nvPr/>
        </p:nvSpPr>
        <p:spPr>
          <a:xfrm rot="5400000">
            <a:off x="6056979" y="-358058"/>
            <a:ext cx="86952" cy="12191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7" name="Textfeld 106">
            <a:extLst>
              <a:ext uri="{FF2B5EF4-FFF2-40B4-BE49-F238E27FC236}">
                <a16:creationId xmlns:a16="http://schemas.microsoft.com/office/drawing/2014/main" id="{AEB1930D-FC3C-495A-9C5C-2B582A2C7F89}"/>
              </a:ext>
            </a:extLst>
          </p:cNvPr>
          <p:cNvSpPr txBox="1"/>
          <p:nvPr/>
        </p:nvSpPr>
        <p:spPr>
          <a:xfrm>
            <a:off x="47876" y="1321644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200</a:t>
            </a:r>
          </a:p>
        </p:txBody>
      </p:sp>
      <p:sp>
        <p:nvSpPr>
          <p:cNvPr id="109" name="Textfeld 108">
            <a:extLst>
              <a:ext uri="{FF2B5EF4-FFF2-40B4-BE49-F238E27FC236}">
                <a16:creationId xmlns:a16="http://schemas.microsoft.com/office/drawing/2014/main" id="{042918FF-6B72-4084-86A1-D0201CD077D2}"/>
              </a:ext>
            </a:extLst>
          </p:cNvPr>
          <p:cNvSpPr txBox="1"/>
          <p:nvPr/>
        </p:nvSpPr>
        <p:spPr>
          <a:xfrm>
            <a:off x="2061280" y="1315213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 200</a:t>
            </a:r>
          </a:p>
        </p:txBody>
      </p:sp>
      <p:sp>
        <p:nvSpPr>
          <p:cNvPr id="111" name="Textfeld 110">
            <a:extLst>
              <a:ext uri="{FF2B5EF4-FFF2-40B4-BE49-F238E27FC236}">
                <a16:creationId xmlns:a16="http://schemas.microsoft.com/office/drawing/2014/main" id="{D11630EF-4868-4E95-BAF4-7DCAEB8791B3}"/>
              </a:ext>
            </a:extLst>
          </p:cNvPr>
          <p:cNvSpPr txBox="1"/>
          <p:nvPr/>
        </p:nvSpPr>
        <p:spPr>
          <a:xfrm>
            <a:off x="4111147" y="1330274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200</a:t>
            </a:r>
          </a:p>
        </p:txBody>
      </p:sp>
      <p:sp>
        <p:nvSpPr>
          <p:cNvPr id="113" name="Textfeld 112">
            <a:extLst>
              <a:ext uri="{FF2B5EF4-FFF2-40B4-BE49-F238E27FC236}">
                <a16:creationId xmlns:a16="http://schemas.microsoft.com/office/drawing/2014/main" id="{ADB2940A-B22E-476C-9B08-903DCA48CD05}"/>
              </a:ext>
            </a:extLst>
          </p:cNvPr>
          <p:cNvSpPr txBox="1"/>
          <p:nvPr/>
        </p:nvSpPr>
        <p:spPr>
          <a:xfrm>
            <a:off x="6119651" y="1315213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200</a:t>
            </a:r>
          </a:p>
        </p:txBody>
      </p:sp>
      <p:sp>
        <p:nvSpPr>
          <p:cNvPr id="115" name="Textfeld 114">
            <a:extLst>
              <a:ext uri="{FF2B5EF4-FFF2-40B4-BE49-F238E27FC236}">
                <a16:creationId xmlns:a16="http://schemas.microsoft.com/office/drawing/2014/main" id="{EB77F131-46D5-46A1-A353-3D105DF7636E}"/>
              </a:ext>
            </a:extLst>
          </p:cNvPr>
          <p:cNvSpPr txBox="1"/>
          <p:nvPr/>
        </p:nvSpPr>
        <p:spPr>
          <a:xfrm>
            <a:off x="8159453" y="1326205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200</a:t>
            </a:r>
          </a:p>
        </p:txBody>
      </p:sp>
      <p:sp>
        <p:nvSpPr>
          <p:cNvPr id="117" name="Textfeld 116">
            <a:extLst>
              <a:ext uri="{FF2B5EF4-FFF2-40B4-BE49-F238E27FC236}">
                <a16:creationId xmlns:a16="http://schemas.microsoft.com/office/drawing/2014/main" id="{70DF3C22-092A-4FE1-95A6-B4FC3415A023}"/>
              </a:ext>
            </a:extLst>
          </p:cNvPr>
          <p:cNvSpPr txBox="1"/>
          <p:nvPr/>
        </p:nvSpPr>
        <p:spPr>
          <a:xfrm>
            <a:off x="10242010" y="1358689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200</a:t>
            </a:r>
          </a:p>
        </p:txBody>
      </p:sp>
      <p:sp>
        <p:nvSpPr>
          <p:cNvPr id="119" name="Textfeld 118">
            <a:extLst>
              <a:ext uri="{FF2B5EF4-FFF2-40B4-BE49-F238E27FC236}">
                <a16:creationId xmlns:a16="http://schemas.microsoft.com/office/drawing/2014/main" id="{7A709F50-BF9D-480E-8821-4D7F06FCCE89}"/>
              </a:ext>
            </a:extLst>
          </p:cNvPr>
          <p:cNvSpPr txBox="1"/>
          <p:nvPr/>
        </p:nvSpPr>
        <p:spPr>
          <a:xfrm>
            <a:off x="34628" y="2487807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400</a:t>
            </a:r>
          </a:p>
        </p:txBody>
      </p:sp>
      <p:sp>
        <p:nvSpPr>
          <p:cNvPr id="121" name="Textfeld 120">
            <a:extLst>
              <a:ext uri="{FF2B5EF4-FFF2-40B4-BE49-F238E27FC236}">
                <a16:creationId xmlns:a16="http://schemas.microsoft.com/office/drawing/2014/main" id="{E936077F-41FD-4406-B184-24C29E77078A}"/>
              </a:ext>
            </a:extLst>
          </p:cNvPr>
          <p:cNvSpPr txBox="1"/>
          <p:nvPr/>
        </p:nvSpPr>
        <p:spPr>
          <a:xfrm>
            <a:off x="2048032" y="2481376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 400</a:t>
            </a:r>
          </a:p>
        </p:txBody>
      </p:sp>
      <p:sp>
        <p:nvSpPr>
          <p:cNvPr id="123" name="Textfeld 122">
            <a:extLst>
              <a:ext uri="{FF2B5EF4-FFF2-40B4-BE49-F238E27FC236}">
                <a16:creationId xmlns:a16="http://schemas.microsoft.com/office/drawing/2014/main" id="{B45215BE-EB1D-472C-B964-CE0986622E14}"/>
              </a:ext>
            </a:extLst>
          </p:cNvPr>
          <p:cNvSpPr txBox="1"/>
          <p:nvPr/>
        </p:nvSpPr>
        <p:spPr>
          <a:xfrm>
            <a:off x="4097899" y="2496437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400</a:t>
            </a:r>
          </a:p>
        </p:txBody>
      </p:sp>
      <p:sp>
        <p:nvSpPr>
          <p:cNvPr id="125" name="Textfeld 124">
            <a:extLst>
              <a:ext uri="{FF2B5EF4-FFF2-40B4-BE49-F238E27FC236}">
                <a16:creationId xmlns:a16="http://schemas.microsoft.com/office/drawing/2014/main" id="{51AC3C94-CD52-419C-A2B3-E43175C03CD1}"/>
              </a:ext>
            </a:extLst>
          </p:cNvPr>
          <p:cNvSpPr txBox="1"/>
          <p:nvPr/>
        </p:nvSpPr>
        <p:spPr>
          <a:xfrm>
            <a:off x="6106403" y="2481376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400</a:t>
            </a:r>
          </a:p>
        </p:txBody>
      </p:sp>
      <p:sp>
        <p:nvSpPr>
          <p:cNvPr id="127" name="Textfeld 126">
            <a:extLst>
              <a:ext uri="{FF2B5EF4-FFF2-40B4-BE49-F238E27FC236}">
                <a16:creationId xmlns:a16="http://schemas.microsoft.com/office/drawing/2014/main" id="{76891F4F-333B-4300-A14F-606B447525FF}"/>
              </a:ext>
            </a:extLst>
          </p:cNvPr>
          <p:cNvSpPr txBox="1"/>
          <p:nvPr/>
        </p:nvSpPr>
        <p:spPr>
          <a:xfrm>
            <a:off x="8146205" y="2492368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400</a:t>
            </a:r>
          </a:p>
        </p:txBody>
      </p:sp>
      <p:sp>
        <p:nvSpPr>
          <p:cNvPr id="129" name="Textfeld 128">
            <a:extLst>
              <a:ext uri="{FF2B5EF4-FFF2-40B4-BE49-F238E27FC236}">
                <a16:creationId xmlns:a16="http://schemas.microsoft.com/office/drawing/2014/main" id="{8F1A149D-13B0-42AA-8169-5A664D4FE520}"/>
              </a:ext>
            </a:extLst>
          </p:cNvPr>
          <p:cNvSpPr txBox="1"/>
          <p:nvPr/>
        </p:nvSpPr>
        <p:spPr>
          <a:xfrm>
            <a:off x="10228762" y="2524852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400</a:t>
            </a:r>
          </a:p>
        </p:txBody>
      </p:sp>
      <p:sp>
        <p:nvSpPr>
          <p:cNvPr id="131" name="Textfeld 130">
            <a:extLst>
              <a:ext uri="{FF2B5EF4-FFF2-40B4-BE49-F238E27FC236}">
                <a16:creationId xmlns:a16="http://schemas.microsoft.com/office/drawing/2014/main" id="{DA4858F7-A9A9-426B-AD2A-C67576C82253}"/>
              </a:ext>
            </a:extLst>
          </p:cNvPr>
          <p:cNvSpPr txBox="1"/>
          <p:nvPr/>
        </p:nvSpPr>
        <p:spPr>
          <a:xfrm>
            <a:off x="18514" y="3638909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600</a:t>
            </a:r>
          </a:p>
        </p:txBody>
      </p:sp>
      <p:sp>
        <p:nvSpPr>
          <p:cNvPr id="133" name="Textfeld 132">
            <a:extLst>
              <a:ext uri="{FF2B5EF4-FFF2-40B4-BE49-F238E27FC236}">
                <a16:creationId xmlns:a16="http://schemas.microsoft.com/office/drawing/2014/main" id="{3737AA29-435F-4816-8BD0-D5358527D5BD}"/>
              </a:ext>
            </a:extLst>
          </p:cNvPr>
          <p:cNvSpPr txBox="1"/>
          <p:nvPr/>
        </p:nvSpPr>
        <p:spPr>
          <a:xfrm>
            <a:off x="2031918" y="3632478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600</a:t>
            </a:r>
          </a:p>
        </p:txBody>
      </p:sp>
      <p:sp>
        <p:nvSpPr>
          <p:cNvPr id="135" name="Textfeld 134">
            <a:extLst>
              <a:ext uri="{FF2B5EF4-FFF2-40B4-BE49-F238E27FC236}">
                <a16:creationId xmlns:a16="http://schemas.microsoft.com/office/drawing/2014/main" id="{2B6FA09D-5CFF-4D35-BBCF-F093E1AB7C80}"/>
              </a:ext>
            </a:extLst>
          </p:cNvPr>
          <p:cNvSpPr txBox="1"/>
          <p:nvPr/>
        </p:nvSpPr>
        <p:spPr>
          <a:xfrm>
            <a:off x="4081785" y="3647539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600</a:t>
            </a:r>
          </a:p>
        </p:txBody>
      </p:sp>
      <p:sp>
        <p:nvSpPr>
          <p:cNvPr id="137" name="Textfeld 136">
            <a:extLst>
              <a:ext uri="{FF2B5EF4-FFF2-40B4-BE49-F238E27FC236}">
                <a16:creationId xmlns:a16="http://schemas.microsoft.com/office/drawing/2014/main" id="{6AB340C7-AD23-41EC-A385-7034BB08F180}"/>
              </a:ext>
            </a:extLst>
          </p:cNvPr>
          <p:cNvSpPr txBox="1"/>
          <p:nvPr/>
        </p:nvSpPr>
        <p:spPr>
          <a:xfrm>
            <a:off x="6090289" y="3632478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600</a:t>
            </a:r>
          </a:p>
        </p:txBody>
      </p:sp>
      <p:sp>
        <p:nvSpPr>
          <p:cNvPr id="139" name="Textfeld 138">
            <a:extLst>
              <a:ext uri="{FF2B5EF4-FFF2-40B4-BE49-F238E27FC236}">
                <a16:creationId xmlns:a16="http://schemas.microsoft.com/office/drawing/2014/main" id="{85A1CFC5-5604-445D-B56C-CEA64C6F9A51}"/>
              </a:ext>
            </a:extLst>
          </p:cNvPr>
          <p:cNvSpPr txBox="1"/>
          <p:nvPr/>
        </p:nvSpPr>
        <p:spPr>
          <a:xfrm>
            <a:off x="8130091" y="3643470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600</a:t>
            </a:r>
          </a:p>
        </p:txBody>
      </p:sp>
      <p:sp>
        <p:nvSpPr>
          <p:cNvPr id="141" name="Textfeld 140">
            <a:extLst>
              <a:ext uri="{FF2B5EF4-FFF2-40B4-BE49-F238E27FC236}">
                <a16:creationId xmlns:a16="http://schemas.microsoft.com/office/drawing/2014/main" id="{93AEE4D0-52EA-4B37-90CD-6ACFAF729E1D}"/>
              </a:ext>
            </a:extLst>
          </p:cNvPr>
          <p:cNvSpPr txBox="1"/>
          <p:nvPr/>
        </p:nvSpPr>
        <p:spPr>
          <a:xfrm>
            <a:off x="10212648" y="3675954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600</a:t>
            </a:r>
          </a:p>
        </p:txBody>
      </p:sp>
      <p:sp>
        <p:nvSpPr>
          <p:cNvPr id="143" name="Textfeld 142">
            <a:extLst>
              <a:ext uri="{FF2B5EF4-FFF2-40B4-BE49-F238E27FC236}">
                <a16:creationId xmlns:a16="http://schemas.microsoft.com/office/drawing/2014/main" id="{A0CF7166-783C-45BA-ADBF-E830285BA7E2}"/>
              </a:ext>
            </a:extLst>
          </p:cNvPr>
          <p:cNvSpPr txBox="1"/>
          <p:nvPr/>
        </p:nvSpPr>
        <p:spPr>
          <a:xfrm>
            <a:off x="5266" y="4805072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800</a:t>
            </a:r>
          </a:p>
        </p:txBody>
      </p:sp>
      <p:sp>
        <p:nvSpPr>
          <p:cNvPr id="145" name="Textfeld 144">
            <a:extLst>
              <a:ext uri="{FF2B5EF4-FFF2-40B4-BE49-F238E27FC236}">
                <a16:creationId xmlns:a16="http://schemas.microsoft.com/office/drawing/2014/main" id="{F4D1B66B-0956-4F22-9B65-17DC4B8E9BC1}"/>
              </a:ext>
            </a:extLst>
          </p:cNvPr>
          <p:cNvSpPr txBox="1"/>
          <p:nvPr/>
        </p:nvSpPr>
        <p:spPr>
          <a:xfrm>
            <a:off x="2018670" y="4798641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800</a:t>
            </a:r>
          </a:p>
        </p:txBody>
      </p:sp>
      <p:sp>
        <p:nvSpPr>
          <p:cNvPr id="147" name="Textfeld 146">
            <a:extLst>
              <a:ext uri="{FF2B5EF4-FFF2-40B4-BE49-F238E27FC236}">
                <a16:creationId xmlns:a16="http://schemas.microsoft.com/office/drawing/2014/main" id="{A92F22BA-FAE2-4059-A394-435B48FB3BF6}"/>
              </a:ext>
            </a:extLst>
          </p:cNvPr>
          <p:cNvSpPr txBox="1"/>
          <p:nvPr/>
        </p:nvSpPr>
        <p:spPr>
          <a:xfrm>
            <a:off x="4068537" y="4813702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800</a:t>
            </a:r>
          </a:p>
        </p:txBody>
      </p:sp>
      <p:sp>
        <p:nvSpPr>
          <p:cNvPr id="149" name="Textfeld 148">
            <a:extLst>
              <a:ext uri="{FF2B5EF4-FFF2-40B4-BE49-F238E27FC236}">
                <a16:creationId xmlns:a16="http://schemas.microsoft.com/office/drawing/2014/main" id="{FA111016-6C6A-416D-9064-7893EB56630D}"/>
              </a:ext>
            </a:extLst>
          </p:cNvPr>
          <p:cNvSpPr txBox="1"/>
          <p:nvPr/>
        </p:nvSpPr>
        <p:spPr>
          <a:xfrm>
            <a:off x="6077041" y="4798641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800</a:t>
            </a:r>
          </a:p>
        </p:txBody>
      </p:sp>
      <p:sp>
        <p:nvSpPr>
          <p:cNvPr id="151" name="Textfeld 150">
            <a:extLst>
              <a:ext uri="{FF2B5EF4-FFF2-40B4-BE49-F238E27FC236}">
                <a16:creationId xmlns:a16="http://schemas.microsoft.com/office/drawing/2014/main" id="{539C797C-72B5-471E-8458-B6FB5C706530}"/>
              </a:ext>
            </a:extLst>
          </p:cNvPr>
          <p:cNvSpPr txBox="1"/>
          <p:nvPr/>
        </p:nvSpPr>
        <p:spPr>
          <a:xfrm>
            <a:off x="8116843" y="4809633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800</a:t>
            </a:r>
          </a:p>
        </p:txBody>
      </p:sp>
      <p:sp>
        <p:nvSpPr>
          <p:cNvPr id="153" name="Textfeld 152">
            <a:extLst>
              <a:ext uri="{FF2B5EF4-FFF2-40B4-BE49-F238E27FC236}">
                <a16:creationId xmlns:a16="http://schemas.microsoft.com/office/drawing/2014/main" id="{2C3FDA24-4273-4AEE-931A-93FFA7DEE3E7}"/>
              </a:ext>
            </a:extLst>
          </p:cNvPr>
          <p:cNvSpPr txBox="1"/>
          <p:nvPr/>
        </p:nvSpPr>
        <p:spPr>
          <a:xfrm>
            <a:off x="10199400" y="4842117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800</a:t>
            </a:r>
          </a:p>
        </p:txBody>
      </p:sp>
      <p:sp>
        <p:nvSpPr>
          <p:cNvPr id="155" name="Textfeld 154">
            <a:extLst>
              <a:ext uri="{FF2B5EF4-FFF2-40B4-BE49-F238E27FC236}">
                <a16:creationId xmlns:a16="http://schemas.microsoft.com/office/drawing/2014/main" id="{219B8F38-E057-4304-B23A-7CFD81C977D1}"/>
              </a:ext>
            </a:extLst>
          </p:cNvPr>
          <p:cNvSpPr txBox="1"/>
          <p:nvPr/>
        </p:nvSpPr>
        <p:spPr>
          <a:xfrm>
            <a:off x="-60711" y="5926316"/>
            <a:ext cx="2139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1000</a:t>
            </a:r>
          </a:p>
        </p:txBody>
      </p:sp>
      <p:sp>
        <p:nvSpPr>
          <p:cNvPr id="167" name="Textfeld 166">
            <a:extLst>
              <a:ext uri="{FF2B5EF4-FFF2-40B4-BE49-F238E27FC236}">
                <a16:creationId xmlns:a16="http://schemas.microsoft.com/office/drawing/2014/main" id="{D9731BDD-A974-4157-B973-52756D63B9BE}"/>
              </a:ext>
            </a:extLst>
          </p:cNvPr>
          <p:cNvSpPr txBox="1"/>
          <p:nvPr/>
        </p:nvSpPr>
        <p:spPr>
          <a:xfrm>
            <a:off x="1957960" y="5937766"/>
            <a:ext cx="2139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1000</a:t>
            </a:r>
          </a:p>
        </p:txBody>
      </p:sp>
      <p:sp>
        <p:nvSpPr>
          <p:cNvPr id="169" name="Textfeld 168">
            <a:extLst>
              <a:ext uri="{FF2B5EF4-FFF2-40B4-BE49-F238E27FC236}">
                <a16:creationId xmlns:a16="http://schemas.microsoft.com/office/drawing/2014/main" id="{61160B15-C810-4FD4-AB16-A4D7BC68508C}"/>
              </a:ext>
            </a:extLst>
          </p:cNvPr>
          <p:cNvSpPr txBox="1"/>
          <p:nvPr/>
        </p:nvSpPr>
        <p:spPr>
          <a:xfrm>
            <a:off x="4010618" y="5949216"/>
            <a:ext cx="2139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1000</a:t>
            </a:r>
          </a:p>
        </p:txBody>
      </p:sp>
      <p:sp>
        <p:nvSpPr>
          <p:cNvPr id="171" name="Textfeld 170">
            <a:extLst>
              <a:ext uri="{FF2B5EF4-FFF2-40B4-BE49-F238E27FC236}">
                <a16:creationId xmlns:a16="http://schemas.microsoft.com/office/drawing/2014/main" id="{A8DEE7B8-48E9-43CD-9A89-500BAB553D45}"/>
              </a:ext>
            </a:extLst>
          </p:cNvPr>
          <p:cNvSpPr txBox="1"/>
          <p:nvPr/>
        </p:nvSpPr>
        <p:spPr>
          <a:xfrm>
            <a:off x="6071941" y="5946892"/>
            <a:ext cx="2139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1000</a:t>
            </a:r>
          </a:p>
        </p:txBody>
      </p:sp>
      <p:sp>
        <p:nvSpPr>
          <p:cNvPr id="173" name="Textfeld 172">
            <a:extLst>
              <a:ext uri="{FF2B5EF4-FFF2-40B4-BE49-F238E27FC236}">
                <a16:creationId xmlns:a16="http://schemas.microsoft.com/office/drawing/2014/main" id="{B936E7EF-ED1A-43A7-8193-EAB11539D68E}"/>
              </a:ext>
            </a:extLst>
          </p:cNvPr>
          <p:cNvSpPr txBox="1"/>
          <p:nvPr/>
        </p:nvSpPr>
        <p:spPr>
          <a:xfrm>
            <a:off x="8090612" y="5958342"/>
            <a:ext cx="2139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1000</a:t>
            </a:r>
          </a:p>
        </p:txBody>
      </p:sp>
      <p:sp>
        <p:nvSpPr>
          <p:cNvPr id="175" name="Textfeld 174">
            <a:extLst>
              <a:ext uri="{FF2B5EF4-FFF2-40B4-BE49-F238E27FC236}">
                <a16:creationId xmlns:a16="http://schemas.microsoft.com/office/drawing/2014/main" id="{94105F29-B857-442B-805A-D56983A0B796}"/>
              </a:ext>
            </a:extLst>
          </p:cNvPr>
          <p:cNvSpPr txBox="1"/>
          <p:nvPr/>
        </p:nvSpPr>
        <p:spPr>
          <a:xfrm>
            <a:off x="10143270" y="5969792"/>
            <a:ext cx="2139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1000</a:t>
            </a:r>
          </a:p>
        </p:txBody>
      </p:sp>
      <p:pic>
        <p:nvPicPr>
          <p:cNvPr id="179" name="Grafik 178">
            <a:extLst>
              <a:ext uri="{FF2B5EF4-FFF2-40B4-BE49-F238E27FC236}">
                <a16:creationId xmlns:a16="http://schemas.microsoft.com/office/drawing/2014/main" id="{DA095BA9-3067-4C94-9B0C-0996A3F4BD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4441" y="-10726"/>
            <a:ext cx="1977114" cy="1112127"/>
          </a:xfrm>
          <a:prstGeom prst="rect">
            <a:avLst/>
          </a:prstGeom>
        </p:spPr>
      </p:pic>
      <p:pic>
        <p:nvPicPr>
          <p:cNvPr id="185" name="Grafik 184">
            <a:extLst>
              <a:ext uri="{FF2B5EF4-FFF2-40B4-BE49-F238E27FC236}">
                <a16:creationId xmlns:a16="http://schemas.microsoft.com/office/drawing/2014/main" id="{C7E975A6-5CF2-4E70-A91E-8B1C59494D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6743" y="-9545"/>
            <a:ext cx="1977114" cy="1112127"/>
          </a:xfrm>
          <a:prstGeom prst="rect">
            <a:avLst/>
          </a:prstGeom>
        </p:spPr>
      </p:pic>
      <p:pic>
        <p:nvPicPr>
          <p:cNvPr id="187" name="Grafik 186">
            <a:extLst>
              <a:ext uri="{FF2B5EF4-FFF2-40B4-BE49-F238E27FC236}">
                <a16:creationId xmlns:a16="http://schemas.microsoft.com/office/drawing/2014/main" id="{0502FD84-BD9E-4E39-9486-E4951976CD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6173" y="-11016"/>
            <a:ext cx="2007450" cy="1129191"/>
          </a:xfrm>
          <a:prstGeom prst="rect">
            <a:avLst/>
          </a:prstGeom>
        </p:spPr>
      </p:pic>
      <p:pic>
        <p:nvPicPr>
          <p:cNvPr id="189" name="Grafik 188">
            <a:extLst>
              <a:ext uri="{FF2B5EF4-FFF2-40B4-BE49-F238E27FC236}">
                <a16:creationId xmlns:a16="http://schemas.microsoft.com/office/drawing/2014/main" id="{DB34962F-10EA-426A-9B86-04CE23AC9F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1143" y="-10727"/>
            <a:ext cx="1977114" cy="1112127"/>
          </a:xfrm>
          <a:prstGeom prst="rect">
            <a:avLst/>
          </a:prstGeom>
        </p:spPr>
      </p:pic>
      <p:pic>
        <p:nvPicPr>
          <p:cNvPr id="191" name="Grafik 190">
            <a:extLst>
              <a:ext uri="{FF2B5EF4-FFF2-40B4-BE49-F238E27FC236}">
                <a16:creationId xmlns:a16="http://schemas.microsoft.com/office/drawing/2014/main" id="{71F03C8A-9D6C-4863-B223-B45054839E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3664" y="-5206"/>
            <a:ext cx="1955413" cy="1099920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Folienzoom 7">
                <a:extLst>
                  <a:ext uri="{FF2B5EF4-FFF2-40B4-BE49-F238E27FC236}">
                    <a16:creationId xmlns:a16="http://schemas.microsoft.com/office/drawing/2014/main" id="{11B3469C-8DEE-4177-8E4D-3A60AAD836A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32130716"/>
                  </p:ext>
                </p:extLst>
              </p:nvPr>
            </p:nvGraphicFramePr>
            <p:xfrm>
              <a:off x="-8775" y="-1330"/>
              <a:ext cx="2019780" cy="1136126"/>
            </p:xfrm>
            <a:graphic>
              <a:graphicData uri="http://schemas.microsoft.com/office/powerpoint/2016/slidezoom">
                <pslz:sldZm>
                  <pslz:sldZmObj sldId="335" cId="3510115186">
                    <pslz:zmPr id="{7F4EBF7B-EA3F-4120-9557-BEAB04119442}" returnToParent="0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19780" cy="113612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Folienzoom 7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11B3469C-8DEE-4177-8E4D-3A60AAD836A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775" y="-1330"/>
                <a:ext cx="2019780" cy="113612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66" name="Rechteck 65">
            <a:extLst>
              <a:ext uri="{FF2B5EF4-FFF2-40B4-BE49-F238E27FC236}">
                <a16:creationId xmlns:a16="http://schemas.microsoft.com/office/drawing/2014/main" id="{076393F6-2F53-41F9-8996-01A261381EE2}"/>
              </a:ext>
            </a:extLst>
          </p:cNvPr>
          <p:cNvSpPr/>
          <p:nvPr/>
        </p:nvSpPr>
        <p:spPr>
          <a:xfrm>
            <a:off x="1979135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4" name="Rechteck 73">
            <a:extLst>
              <a:ext uri="{FF2B5EF4-FFF2-40B4-BE49-F238E27FC236}">
                <a16:creationId xmlns:a16="http://schemas.microsoft.com/office/drawing/2014/main" id="{673DF7FE-48C2-4560-B4EB-537024F7EC65}"/>
              </a:ext>
            </a:extLst>
          </p:cNvPr>
          <p:cNvSpPr/>
          <p:nvPr/>
        </p:nvSpPr>
        <p:spPr>
          <a:xfrm rot="5400000">
            <a:off x="6047958" y="-4965243"/>
            <a:ext cx="86952" cy="12191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8" name="Rechteck 67">
            <a:extLst>
              <a:ext uri="{FF2B5EF4-FFF2-40B4-BE49-F238E27FC236}">
                <a16:creationId xmlns:a16="http://schemas.microsoft.com/office/drawing/2014/main" id="{26B2C32D-805C-435B-A979-ECA325E1C820}"/>
              </a:ext>
            </a:extLst>
          </p:cNvPr>
          <p:cNvSpPr/>
          <p:nvPr/>
        </p:nvSpPr>
        <p:spPr>
          <a:xfrm>
            <a:off x="6062637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4" name="Rechteck 63">
            <a:extLst>
              <a:ext uri="{FF2B5EF4-FFF2-40B4-BE49-F238E27FC236}">
                <a16:creationId xmlns:a16="http://schemas.microsoft.com/office/drawing/2014/main" id="{276FD466-02AF-4FCA-903C-F6218CD38696}"/>
              </a:ext>
            </a:extLst>
          </p:cNvPr>
          <p:cNvSpPr/>
          <p:nvPr/>
        </p:nvSpPr>
        <p:spPr>
          <a:xfrm>
            <a:off x="4015060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2" name="Rechteck 71">
            <a:extLst>
              <a:ext uri="{FF2B5EF4-FFF2-40B4-BE49-F238E27FC236}">
                <a16:creationId xmlns:a16="http://schemas.microsoft.com/office/drawing/2014/main" id="{86EE262F-EFDB-4E99-A46E-D3EA4EA783E9}"/>
              </a:ext>
            </a:extLst>
          </p:cNvPr>
          <p:cNvSpPr/>
          <p:nvPr/>
        </p:nvSpPr>
        <p:spPr>
          <a:xfrm>
            <a:off x="10160890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Rechteck 65">
            <a:extLst>
              <a:ext uri="{FF2B5EF4-FFF2-40B4-BE49-F238E27FC236}">
                <a16:creationId xmlns:a16="http://schemas.microsoft.com/office/drawing/2014/main" id="{5690AA1E-5601-46CB-AE0A-C36C25E9C139}"/>
              </a:ext>
            </a:extLst>
          </p:cNvPr>
          <p:cNvSpPr/>
          <p:nvPr/>
        </p:nvSpPr>
        <p:spPr>
          <a:xfrm>
            <a:off x="-14634" y="7839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65">
            <a:extLst>
              <a:ext uri="{FF2B5EF4-FFF2-40B4-BE49-F238E27FC236}">
                <a16:creationId xmlns:a16="http://schemas.microsoft.com/office/drawing/2014/main" id="{BC8DFBEF-36D7-4AF6-A373-937673A99FB9}"/>
              </a:ext>
            </a:extLst>
          </p:cNvPr>
          <p:cNvSpPr/>
          <p:nvPr/>
        </p:nvSpPr>
        <p:spPr>
          <a:xfrm>
            <a:off x="12151440" y="5755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Rechteck 77">
            <a:extLst>
              <a:ext uri="{FF2B5EF4-FFF2-40B4-BE49-F238E27FC236}">
                <a16:creationId xmlns:a16="http://schemas.microsoft.com/office/drawing/2014/main" id="{BF3F8A8A-3980-4E3D-B4C8-EE684E24C81F}"/>
              </a:ext>
            </a:extLst>
          </p:cNvPr>
          <p:cNvSpPr/>
          <p:nvPr/>
        </p:nvSpPr>
        <p:spPr>
          <a:xfrm rot="5400000">
            <a:off x="6069378" y="722120"/>
            <a:ext cx="86952" cy="12191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2520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500">
        <p:fade/>
        <p:sndAc>
          <p:stSnd>
            <p:snd r:embed="rId2" name="Jeopardy fill board.wav"/>
          </p:stSnd>
        </p:sndAc>
      </p:transition>
    </mc:Choice>
    <mc:Fallback xmlns="">
      <p:transition spd="med" advClick="0" advTm="4500">
        <p:fade/>
        <p:sndAc>
          <p:stSnd>
            <p:snd r:embed="rId12" name="Jeopardy fill boar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1" grpId="0" animBg="1"/>
      <p:bldP spid="23" grpId="0" animBg="1"/>
      <p:bldP spid="25" grpId="0" animBg="1"/>
      <p:bldP spid="27" grpId="0" animBg="1"/>
      <p:bldP spid="29" grpId="0" animBg="1"/>
      <p:bldP spid="31" grpId="0" animBg="1"/>
      <p:bldP spid="33" grpId="0" animBg="1"/>
      <p:bldP spid="35" grpId="0" animBg="1"/>
      <p:bldP spid="37" grpId="0" animBg="1"/>
      <p:bldP spid="39" grpId="0" animBg="1"/>
      <p:bldP spid="41" grpId="0" animBg="1"/>
      <p:bldP spid="43" grpId="0" animBg="1"/>
      <p:bldP spid="45" grpId="0" animBg="1"/>
      <p:bldP spid="47" grpId="0" animBg="1"/>
      <p:bldP spid="49" grpId="0" animBg="1"/>
      <p:bldP spid="51" grpId="0" animBg="1"/>
      <p:bldP spid="53" grpId="0" animBg="1"/>
      <p:bldP spid="55" grpId="0" animBg="1"/>
      <p:bldP spid="57" grpId="0" animBg="1"/>
      <p:bldP spid="59" grpId="0" animBg="1"/>
      <p:bldP spid="61" grpId="0" animBg="1"/>
      <p:bldP spid="63" grpId="0" animBg="1"/>
      <p:bldP spid="94" grpId="0" animBg="1"/>
      <p:bldP spid="96" grpId="0" animBg="1"/>
      <p:bldP spid="98" grpId="0" animBg="1"/>
      <p:bldP spid="100" grpId="0" animBg="1"/>
      <p:bldP spid="102" grpId="0" animBg="1"/>
      <p:bldP spid="104" grpId="0" animBg="1"/>
      <p:bldP spid="107" grpId="0"/>
      <p:bldP spid="109" grpId="0"/>
      <p:bldP spid="111" grpId="0"/>
      <p:bldP spid="113" grpId="0"/>
      <p:bldP spid="115" grpId="0"/>
      <p:bldP spid="117" grpId="0"/>
      <p:bldP spid="119" grpId="0"/>
      <p:bldP spid="121" grpId="0"/>
      <p:bldP spid="123" grpId="0"/>
      <p:bldP spid="125" grpId="0"/>
      <p:bldP spid="127" grpId="0"/>
      <p:bldP spid="129" grpId="0"/>
      <p:bldP spid="131" grpId="0"/>
      <p:bldP spid="133" grpId="0"/>
      <p:bldP spid="135" grpId="0"/>
      <p:bldP spid="137" grpId="0"/>
      <p:bldP spid="139" grpId="0"/>
      <p:bldP spid="141" grpId="0"/>
      <p:bldP spid="143" grpId="0"/>
      <p:bldP spid="145" grpId="0"/>
      <p:bldP spid="147" grpId="0"/>
      <p:bldP spid="149" grpId="0"/>
      <p:bldP spid="151" grpId="0"/>
      <p:bldP spid="153" grpId="0"/>
      <p:bldP spid="155" grpId="0"/>
      <p:bldP spid="167" grpId="0"/>
      <p:bldP spid="169" grpId="0"/>
      <p:bldP spid="171" grpId="0"/>
      <p:bldP spid="173" grpId="0"/>
      <p:bldP spid="17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lumn1- 200$- text">
            <a:extLst>
              <a:ext uri="{FF2B5EF4-FFF2-40B4-BE49-F238E27FC236}">
                <a16:creationId xmlns:a16="http://schemas.microsoft.com/office/drawing/2014/main" id="{032CFBAE-0758-4007-9E39-FC62DAA2392B}"/>
              </a:ext>
            </a:extLst>
          </p:cNvPr>
          <p:cNvSpPr txBox="1"/>
          <p:nvPr/>
        </p:nvSpPr>
        <p:spPr>
          <a:xfrm>
            <a:off x="4862917" y="5544368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400</a:t>
            </a:r>
          </a:p>
        </p:txBody>
      </p:sp>
      <p:sp>
        <p:nvSpPr>
          <p:cNvPr id="7" name="Textfeld 6">
            <a:hlinkClick r:id="rId2" action="ppaction://hlinksldjump"/>
            <a:extLst>
              <a:ext uri="{FF2B5EF4-FFF2-40B4-BE49-F238E27FC236}">
                <a16:creationId xmlns:a16="http://schemas.microsoft.com/office/drawing/2014/main" id="{1B569C46-E964-43C9-A11D-4FA95F9A5BA9}"/>
              </a:ext>
            </a:extLst>
          </p:cNvPr>
          <p:cNvSpPr txBox="1"/>
          <p:nvPr/>
        </p:nvSpPr>
        <p:spPr>
          <a:xfrm>
            <a:off x="-130947" y="1790669"/>
            <a:ext cx="124538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HVAD ER </a:t>
            </a:r>
            <a:b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</a:br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EN BI ?</a:t>
            </a:r>
          </a:p>
        </p:txBody>
      </p:sp>
    </p:spTree>
    <p:extLst>
      <p:ext uri="{BB962C8B-B14F-4D97-AF65-F5344CB8AC3E}">
        <p14:creationId xmlns:p14="http://schemas.microsoft.com/office/powerpoint/2010/main" val="206610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C6C2AD3D-FCEB-4844-B1B2-46FBBCEB9F7D}"/>
              </a:ext>
            </a:extLst>
          </p:cNvPr>
          <p:cNvSpPr/>
          <p:nvPr/>
        </p:nvSpPr>
        <p:spPr>
          <a:xfrm>
            <a:off x="3769260" y="5552127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1584EAED-711B-48CA-B679-C545A175CB30}"/>
              </a:ext>
            </a:extLst>
          </p:cNvPr>
          <p:cNvSpPr txBox="1"/>
          <p:nvPr/>
        </p:nvSpPr>
        <p:spPr>
          <a:xfrm>
            <a:off x="3883742" y="5551558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470CB3C-82E5-4BD1-9AD1-7AC2598419A9}"/>
              </a:ext>
            </a:extLst>
          </p:cNvPr>
          <p:cNvSpPr txBox="1"/>
          <p:nvPr/>
        </p:nvSpPr>
        <p:spPr>
          <a:xfrm>
            <a:off x="1035269" y="1184260"/>
            <a:ext cx="101214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UDENRIGSMINISTEREN FOR DENNE Ø OPTOG EN TALE STÅENDE I VAND TIL KNÆENE FOR AT GØRE OPMÆRKSOM PÅ KLIMATRUSLEN</a:t>
            </a:r>
          </a:p>
        </p:txBody>
      </p:sp>
    </p:spTree>
    <p:extLst>
      <p:ext uri="{BB962C8B-B14F-4D97-AF65-F5344CB8AC3E}">
        <p14:creationId xmlns:p14="http://schemas.microsoft.com/office/powerpoint/2010/main" val="144241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BE9D1EE2-7350-4852-AF6F-F0E2A6A6F0F8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600</a:t>
            </a:r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6615C799-ADEC-417B-8084-474246D3F82D}"/>
              </a:ext>
            </a:extLst>
          </p:cNvPr>
          <p:cNvSpPr txBox="1"/>
          <p:nvPr/>
        </p:nvSpPr>
        <p:spPr>
          <a:xfrm>
            <a:off x="-130948" y="1886194"/>
            <a:ext cx="124538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HVAD ER </a:t>
            </a:r>
            <a:b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</a:br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TUVALU ?</a:t>
            </a:r>
          </a:p>
        </p:txBody>
      </p:sp>
    </p:spTree>
    <p:extLst>
      <p:ext uri="{BB962C8B-B14F-4D97-AF65-F5344CB8AC3E}">
        <p14:creationId xmlns:p14="http://schemas.microsoft.com/office/powerpoint/2010/main" val="404043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5559393D-5CC9-42AC-A5AB-CD4D5884D964}"/>
              </a:ext>
            </a:extLst>
          </p:cNvPr>
          <p:cNvSpPr/>
          <p:nvPr/>
        </p:nvSpPr>
        <p:spPr>
          <a:xfrm>
            <a:off x="3769257" y="5617130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B5943417-8942-4B78-A558-5F07B93D549C}"/>
              </a:ext>
            </a:extLst>
          </p:cNvPr>
          <p:cNvSpPr txBox="1"/>
          <p:nvPr/>
        </p:nvSpPr>
        <p:spPr>
          <a:xfrm>
            <a:off x="3883739" y="561656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9D4FE51-473E-4D0A-B75A-1D494B12DE3D}"/>
              </a:ext>
            </a:extLst>
          </p:cNvPr>
          <p:cNvSpPr txBox="1"/>
          <p:nvPr/>
        </p:nvSpPr>
        <p:spPr>
          <a:xfrm>
            <a:off x="218088" y="2250460"/>
            <a:ext cx="117558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6000" b="0" i="0" u="none" strike="noStrike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DENNE ISLANDSKE GLETSJER FORSVANDT I 2014 </a:t>
            </a:r>
            <a:r>
              <a:rPr lang="de-AT" sz="6000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​</a:t>
            </a:r>
            <a:endParaRPr lang="de-AT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25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71A07809-5453-4F39-B330-46E765001420}"/>
              </a:ext>
            </a:extLst>
          </p:cNvPr>
          <p:cNvSpPr txBox="1"/>
          <p:nvPr/>
        </p:nvSpPr>
        <p:spPr>
          <a:xfrm>
            <a:off x="5544918" y="4405313"/>
            <a:ext cx="3290887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800</a:t>
            </a:r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3D2B2345-0D56-4847-BF33-ED2984EF24B3}"/>
              </a:ext>
            </a:extLst>
          </p:cNvPr>
          <p:cNvSpPr txBox="1"/>
          <p:nvPr/>
        </p:nvSpPr>
        <p:spPr>
          <a:xfrm>
            <a:off x="1136822" y="1765451"/>
            <a:ext cx="8551102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057400" lvl="5" algn="ctr">
              <a:lnSpc>
                <a:spcPct val="90000"/>
              </a:lnSpc>
              <a:spcAft>
                <a:spcPts val="600"/>
              </a:spcAft>
            </a:pPr>
            <a:r>
              <a:rPr lang="da-DK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HVAD ER </a:t>
            </a:r>
            <a:br>
              <a:rPr lang="da-DK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</a:br>
            <a:r>
              <a:rPr lang="da-DK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OK ?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16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D3E03CA8-1E3C-4879-9A6E-610E1C2B69CD}"/>
              </a:ext>
            </a:extLst>
          </p:cNvPr>
          <p:cNvSpPr/>
          <p:nvPr/>
        </p:nvSpPr>
        <p:spPr>
          <a:xfrm>
            <a:off x="3769257" y="5291103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15F3CA23-43E4-4C10-96B0-06EC28833248}"/>
              </a:ext>
            </a:extLst>
          </p:cNvPr>
          <p:cNvSpPr txBox="1"/>
          <p:nvPr/>
        </p:nvSpPr>
        <p:spPr>
          <a:xfrm>
            <a:off x="3883739" y="5290534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5182288-7B1F-4D3C-9B78-21AA57CB4F08}"/>
              </a:ext>
            </a:extLst>
          </p:cNvPr>
          <p:cNvSpPr txBox="1"/>
          <p:nvPr/>
        </p:nvSpPr>
        <p:spPr>
          <a:xfrm>
            <a:off x="497605" y="1614871"/>
            <a:ext cx="111967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0" i="0" u="none" strike="noStrike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DET ÅR HVOR </a:t>
            </a:r>
            <a:r>
              <a:rPr lang="en-GB" sz="5400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​</a:t>
            </a:r>
            <a:r>
              <a:rPr lang="en-GB" sz="5400" b="0" i="0" u="none" strike="noStrike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NYE FARVEKATEGORIER TIL AT </a:t>
            </a:r>
            <a:r>
              <a:rPr lang="en-GB" sz="5400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​</a:t>
            </a:r>
            <a:r>
              <a:rPr lang="en-GB" sz="5400" b="0" i="0" u="none" strike="noStrike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BESKRIVE TEMPERATURER OVER </a:t>
            </a:r>
            <a:r>
              <a:rPr lang="en-GB" sz="5400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​</a:t>
            </a:r>
            <a:br>
              <a:rPr lang="en-GB" sz="5400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</a:br>
            <a:r>
              <a:rPr lang="en-GB" sz="5400" b="0" i="0" u="none" strike="noStrike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50 GRADER CELSIUS BLEV INDFØRT</a:t>
            </a:r>
            <a:r>
              <a:rPr lang="en-GB" sz="5400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​</a:t>
            </a:r>
            <a:endParaRPr lang="en-GB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85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EDA3BF45-7704-49E6-9C24-042A1A769C7D}"/>
              </a:ext>
            </a:extLst>
          </p:cNvPr>
          <p:cNvSpPr txBox="1"/>
          <p:nvPr/>
        </p:nvSpPr>
        <p:spPr>
          <a:xfrm>
            <a:off x="4642918" y="5359140"/>
            <a:ext cx="290616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1000</a:t>
            </a:r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F60BC59C-B81E-4FA3-B923-A1817C169E07}"/>
              </a:ext>
            </a:extLst>
          </p:cNvPr>
          <p:cNvSpPr txBox="1"/>
          <p:nvPr/>
        </p:nvSpPr>
        <p:spPr>
          <a:xfrm>
            <a:off x="-130947" y="1711626"/>
            <a:ext cx="124538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HVORNÅR ER </a:t>
            </a:r>
            <a:b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</a:b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311665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F42B8C34-3466-4AE8-9ED6-426CB860275B}"/>
              </a:ext>
            </a:extLst>
          </p:cNvPr>
          <p:cNvSpPr/>
          <p:nvPr/>
        </p:nvSpPr>
        <p:spPr>
          <a:xfrm>
            <a:off x="3834332" y="5840990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Textfeld 10">
            <a:hlinkClick r:id="rId2" action="ppaction://hlinksldjump"/>
            <a:extLst>
              <a:ext uri="{FF2B5EF4-FFF2-40B4-BE49-F238E27FC236}">
                <a16:creationId xmlns:a16="http://schemas.microsoft.com/office/drawing/2014/main" id="{738FDA55-98CB-4573-BB69-1EF8C19C3E68}"/>
              </a:ext>
            </a:extLst>
          </p:cNvPr>
          <p:cNvSpPr txBox="1"/>
          <p:nvPr/>
        </p:nvSpPr>
        <p:spPr>
          <a:xfrm>
            <a:off x="3948814" y="584042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</a:t>
            </a:r>
          </a:p>
        </p:txBody>
      </p:sp>
      <p:sp>
        <p:nvSpPr>
          <p:cNvPr id="8" name="Textfeld 10">
            <a:extLst>
              <a:ext uri="{FF2B5EF4-FFF2-40B4-BE49-F238E27FC236}">
                <a16:creationId xmlns:a16="http://schemas.microsoft.com/office/drawing/2014/main" id="{9123764B-6F17-5E5B-8308-49D45A356517}"/>
              </a:ext>
            </a:extLst>
          </p:cNvPr>
          <p:cNvSpPr txBox="1"/>
          <p:nvPr/>
        </p:nvSpPr>
        <p:spPr>
          <a:xfrm>
            <a:off x="562680" y="1889649"/>
            <a:ext cx="111967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b="0" i="0" u="none" strike="noStrike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DENNE PERSON MENER, </a:t>
            </a:r>
            <a:r>
              <a:rPr lang="da-DK" sz="5400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​</a:t>
            </a:r>
            <a:br>
              <a:rPr lang="da-DK" sz="5400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</a:br>
            <a:r>
              <a:rPr lang="da-DK" sz="5400" b="0" i="0" u="none" strike="noStrike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AT VI KAN LØSE KLLIMAKRISEN VED AT KOLONIALISERE RUMMET</a:t>
            </a:r>
            <a:endParaRPr lang="en-GB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67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lumn1- 200$- text">
            <a:extLst>
              <a:ext uri="{FF2B5EF4-FFF2-40B4-BE49-F238E27FC236}">
                <a16:creationId xmlns:a16="http://schemas.microsoft.com/office/drawing/2014/main" id="{D90B93D2-B369-4521-99CD-F87ECF062B84}"/>
              </a:ext>
            </a:extLst>
          </p:cNvPr>
          <p:cNvSpPr txBox="1"/>
          <p:nvPr/>
        </p:nvSpPr>
        <p:spPr>
          <a:xfrm>
            <a:off x="4862916" y="5161300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200</a:t>
            </a:r>
          </a:p>
        </p:txBody>
      </p:sp>
      <p:sp>
        <p:nvSpPr>
          <p:cNvPr id="4" name="Textfeld 3">
            <a:hlinkClick r:id="rId2" action="ppaction://hlinksldjump"/>
            <a:extLst>
              <a:ext uri="{FF2B5EF4-FFF2-40B4-BE49-F238E27FC236}">
                <a16:creationId xmlns:a16="http://schemas.microsoft.com/office/drawing/2014/main" id="{3751D731-30C6-48BB-A780-3CF3C39888F4}"/>
              </a:ext>
            </a:extLst>
          </p:cNvPr>
          <p:cNvSpPr txBox="1"/>
          <p:nvPr/>
        </p:nvSpPr>
        <p:spPr>
          <a:xfrm>
            <a:off x="-19986" y="2100169"/>
            <a:ext cx="124538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HVEM ER </a:t>
            </a:r>
            <a:b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</a:br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ELON MUSK ?</a:t>
            </a:r>
          </a:p>
        </p:txBody>
      </p:sp>
    </p:spTree>
    <p:extLst>
      <p:ext uri="{BB962C8B-B14F-4D97-AF65-F5344CB8AC3E}">
        <p14:creationId xmlns:p14="http://schemas.microsoft.com/office/powerpoint/2010/main" val="47024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0E0C271-6049-4F45-85D9-5CD3B52BE30E}"/>
              </a:ext>
            </a:extLst>
          </p:cNvPr>
          <p:cNvSpPr/>
          <p:nvPr/>
        </p:nvSpPr>
        <p:spPr>
          <a:xfrm>
            <a:off x="3769260" y="5550279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AD0E1B69-8D4E-4B1F-BD5D-026DEE6CA688}"/>
              </a:ext>
            </a:extLst>
          </p:cNvPr>
          <p:cNvSpPr txBox="1"/>
          <p:nvPr/>
        </p:nvSpPr>
        <p:spPr>
          <a:xfrm>
            <a:off x="3883742" y="5549710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93B4FF3-57E9-41C2-9CBE-610E3A13B908}"/>
              </a:ext>
            </a:extLst>
          </p:cNvPr>
          <p:cNvSpPr txBox="1"/>
          <p:nvPr/>
        </p:nvSpPr>
        <p:spPr>
          <a:xfrm>
            <a:off x="497608" y="1742032"/>
            <a:ext cx="111967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b="0" i="0" u="none" strike="noStrike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DENNE INDUSTRI FORVENTES AT BRUGE 30-35% AF VORES </a:t>
            </a:r>
          </a:p>
          <a:p>
            <a:pPr algn="ctr"/>
            <a:r>
              <a:rPr lang="da-DK" sz="5400" b="0" i="0" u="none" strike="noStrike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ELEKTRISITETSFORBRUG</a:t>
            </a:r>
            <a:r>
              <a:rPr lang="da-DK" sz="5400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​</a:t>
            </a:r>
            <a:r>
              <a:rPr lang="da-DK" sz="5400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a-DK" sz="5400" b="0" i="0" u="none" strike="noStrike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I 2040</a:t>
            </a:r>
            <a:r>
              <a:rPr lang="da-DK" sz="5400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​</a:t>
            </a:r>
            <a:endParaRPr lang="en-GB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33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0C518-64BF-49AC-8E84-F6E6562A75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endParaRPr lang="de-AT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19ABDE-2808-4D3C-B88F-1DBF972FA8A0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5183188" y="987425"/>
            <a:ext cx="6172200" cy="4873625"/>
          </a:xfrm>
        </p:spPr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FB652F-3A2B-4D07-8F9F-215BC923ADAE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endParaRPr lang="de-AT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EB5AA41-4F02-4DC6-A665-0414AA73F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0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15186"/>
      </p:ext>
    </p:extLst>
  </p:cSld>
  <p:clrMapOvr>
    <a:masterClrMapping/>
  </p:clrMapOvr>
  <p:transition spd="slow" advTm="1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97EB3405-BED6-4F44-855F-C92BB5FE4716}"/>
              </a:ext>
            </a:extLst>
          </p:cNvPr>
          <p:cNvSpPr txBox="1"/>
          <p:nvPr/>
        </p:nvSpPr>
        <p:spPr>
          <a:xfrm>
            <a:off x="4862915" y="5303299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400</a:t>
            </a:r>
          </a:p>
        </p:txBody>
      </p:sp>
      <p:sp>
        <p:nvSpPr>
          <p:cNvPr id="4" name="Textfeld 3">
            <a:hlinkClick r:id="rId2" action="ppaction://hlinksldjump"/>
            <a:extLst>
              <a:ext uri="{FF2B5EF4-FFF2-40B4-BE49-F238E27FC236}">
                <a16:creationId xmlns:a16="http://schemas.microsoft.com/office/drawing/2014/main" id="{B7BB6C98-E200-4D14-8741-1C7D34577A65}"/>
              </a:ext>
            </a:extLst>
          </p:cNvPr>
          <p:cNvSpPr txBox="1"/>
          <p:nvPr/>
        </p:nvSpPr>
        <p:spPr>
          <a:xfrm>
            <a:off x="-130949" y="1961931"/>
            <a:ext cx="124538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HVAD ER </a:t>
            </a:r>
            <a:b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</a:br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DATACENTERINDUSTRIEN ?</a:t>
            </a:r>
          </a:p>
        </p:txBody>
      </p:sp>
    </p:spTree>
    <p:extLst>
      <p:ext uri="{BB962C8B-B14F-4D97-AF65-F5344CB8AC3E}">
        <p14:creationId xmlns:p14="http://schemas.microsoft.com/office/powerpoint/2010/main" val="63518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CE5CBDA4-8484-4819-9641-38FCE54E6F01}"/>
              </a:ext>
            </a:extLst>
          </p:cNvPr>
          <p:cNvSpPr/>
          <p:nvPr/>
        </p:nvSpPr>
        <p:spPr>
          <a:xfrm>
            <a:off x="3769260" y="5668526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7427A9DB-886E-42CF-8EF4-E5E74DDD736B}"/>
              </a:ext>
            </a:extLst>
          </p:cNvPr>
          <p:cNvSpPr txBox="1"/>
          <p:nvPr/>
        </p:nvSpPr>
        <p:spPr>
          <a:xfrm>
            <a:off x="3883742" y="5667957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3DCA074-A082-4099-BAC1-CA819BA5905F}"/>
              </a:ext>
            </a:extLst>
          </p:cNvPr>
          <p:cNvSpPr txBox="1"/>
          <p:nvPr/>
        </p:nvSpPr>
        <p:spPr>
          <a:xfrm>
            <a:off x="497608" y="541863"/>
            <a:ext cx="111967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EN AF DANMARKS STØRSTE </a:t>
            </a:r>
            <a:br>
              <a:rPr lang="en-GB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</a:br>
            <a:r>
              <a:rPr lang="en-GB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CO2-UDLEDERE BLEV GIVET </a:t>
            </a:r>
            <a:br>
              <a:rPr lang="en-GB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</a:br>
            <a:r>
              <a:rPr lang="en-GB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EN STOR FRITAGELSE FOR </a:t>
            </a:r>
            <a:br>
              <a:rPr lang="en-GB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</a:br>
            <a:r>
              <a:rPr lang="en-GB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CO2-SKAT SAMMENLIGNET MED ANDRE INDUSTRI-UDLEDERE</a:t>
            </a:r>
          </a:p>
        </p:txBody>
      </p:sp>
    </p:spTree>
    <p:extLst>
      <p:ext uri="{BB962C8B-B14F-4D97-AF65-F5344CB8AC3E}">
        <p14:creationId xmlns:p14="http://schemas.microsoft.com/office/powerpoint/2010/main" val="31769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9A97CE54-38B5-47AC-A0B9-979C930E1E08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600</a:t>
            </a:r>
          </a:p>
        </p:txBody>
      </p:sp>
      <p:sp>
        <p:nvSpPr>
          <p:cNvPr id="12" name="Textfeld 11">
            <a:hlinkClick r:id="rId2" action="ppaction://hlinksldjump"/>
            <a:extLst>
              <a:ext uri="{FF2B5EF4-FFF2-40B4-BE49-F238E27FC236}">
                <a16:creationId xmlns:a16="http://schemas.microsoft.com/office/drawing/2014/main" id="{DC125AC1-D46C-4D50-AA29-D0DE5422EFA5}"/>
              </a:ext>
            </a:extLst>
          </p:cNvPr>
          <p:cNvSpPr txBox="1"/>
          <p:nvPr/>
        </p:nvSpPr>
        <p:spPr>
          <a:xfrm>
            <a:off x="-130948" y="1927450"/>
            <a:ext cx="124538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HVAD ER </a:t>
            </a:r>
            <a:b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</a:br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AALBORG PORTLAND ?</a:t>
            </a:r>
          </a:p>
        </p:txBody>
      </p:sp>
    </p:spTree>
    <p:extLst>
      <p:ext uri="{BB962C8B-B14F-4D97-AF65-F5344CB8AC3E}">
        <p14:creationId xmlns:p14="http://schemas.microsoft.com/office/powerpoint/2010/main" val="181661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C4A07F70-AF57-4003-A624-4C18BA31D360}"/>
              </a:ext>
            </a:extLst>
          </p:cNvPr>
          <p:cNvSpPr/>
          <p:nvPr/>
        </p:nvSpPr>
        <p:spPr>
          <a:xfrm>
            <a:off x="3769257" y="5798196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A620A0F2-23CF-4703-B375-4D07EF8E83D0}"/>
              </a:ext>
            </a:extLst>
          </p:cNvPr>
          <p:cNvSpPr txBox="1"/>
          <p:nvPr/>
        </p:nvSpPr>
        <p:spPr>
          <a:xfrm>
            <a:off x="3883739" y="5797627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E5B5EAF-5621-42F8-BED3-693F9D97AE29}"/>
              </a:ext>
            </a:extLst>
          </p:cNvPr>
          <p:cNvSpPr txBox="1"/>
          <p:nvPr/>
        </p:nvSpPr>
        <p:spPr>
          <a:xfrm>
            <a:off x="1244597" y="1053419"/>
            <a:ext cx="9702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‘</a:t>
            </a: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MINEDRIFTEN’ AF DENNE NYE TEKNOLOGI SKØNNES AT HAVE ET ENERGIFORBRUG SVARENDE TIL ET LILLE LAND</a:t>
            </a:r>
            <a:endParaRPr lang="de-AT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47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1C57F0D2-DA08-4621-B610-6D5EC70DEF10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800</a:t>
            </a:r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568E4539-55B1-43E1-9381-C7BD5BF7A8B1}"/>
              </a:ext>
            </a:extLst>
          </p:cNvPr>
          <p:cNvSpPr txBox="1"/>
          <p:nvPr/>
        </p:nvSpPr>
        <p:spPr>
          <a:xfrm>
            <a:off x="-130948" y="2029347"/>
            <a:ext cx="124538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HVAD ER </a:t>
            </a:r>
            <a:b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</a:br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KRYPTOVALUTA/BITCOIN ?</a:t>
            </a:r>
          </a:p>
        </p:txBody>
      </p:sp>
    </p:spTree>
    <p:extLst>
      <p:ext uri="{BB962C8B-B14F-4D97-AF65-F5344CB8AC3E}">
        <p14:creationId xmlns:p14="http://schemas.microsoft.com/office/powerpoint/2010/main" val="110041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1BB7C6B9-15B6-4B75-84BA-21602947AC37}"/>
              </a:ext>
            </a:extLst>
          </p:cNvPr>
          <p:cNvSpPr/>
          <p:nvPr/>
        </p:nvSpPr>
        <p:spPr>
          <a:xfrm>
            <a:off x="3769260" y="5789277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Textfeld 12">
            <a:hlinkClick r:id="rId2" action="ppaction://hlinksldjump"/>
            <a:extLst>
              <a:ext uri="{FF2B5EF4-FFF2-40B4-BE49-F238E27FC236}">
                <a16:creationId xmlns:a16="http://schemas.microsoft.com/office/drawing/2014/main" id="{8C2DC9DD-9DBB-4221-8AF0-57200923CDA8}"/>
              </a:ext>
            </a:extLst>
          </p:cNvPr>
          <p:cNvSpPr txBox="1"/>
          <p:nvPr/>
        </p:nvSpPr>
        <p:spPr>
          <a:xfrm>
            <a:off x="3883742" y="5777057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C29092D-8420-4214-B0DC-7A3A016D9BDC}"/>
              </a:ext>
            </a:extLst>
          </p:cNvPr>
          <p:cNvSpPr txBox="1"/>
          <p:nvPr/>
        </p:nvSpPr>
        <p:spPr>
          <a:xfrm>
            <a:off x="497608" y="804724"/>
            <a:ext cx="111967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b="0" i="0" u="none" strike="noStrike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DENNE IDÉ ER INSPIRERET AF SCIENCE FICTION OG MENER AT DEN BEDSTE MÅDE AT LØSE KLIMA-PROBLEMERNE PÅ ER VED AT UPLOADE MENNESKELIG BEVIDSTHED TIL ‘SKYEN’</a:t>
            </a:r>
            <a:r>
              <a:rPr lang="da-DK" sz="5400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​</a:t>
            </a:r>
            <a:endParaRPr lang="en-GB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88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357B6FF5-21D1-449C-8E97-D8C0A153D089}"/>
              </a:ext>
            </a:extLst>
          </p:cNvPr>
          <p:cNvSpPr txBox="1"/>
          <p:nvPr/>
        </p:nvSpPr>
        <p:spPr>
          <a:xfrm>
            <a:off x="4642919" y="5675024"/>
            <a:ext cx="290616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1000</a:t>
            </a:r>
          </a:p>
        </p:txBody>
      </p:sp>
      <p:sp>
        <p:nvSpPr>
          <p:cNvPr id="4" name="Textfeld 3">
            <a:hlinkClick r:id="rId2" action="ppaction://hlinksldjump"/>
            <a:extLst>
              <a:ext uri="{FF2B5EF4-FFF2-40B4-BE49-F238E27FC236}">
                <a16:creationId xmlns:a16="http://schemas.microsoft.com/office/drawing/2014/main" id="{F6B79E97-5690-4492-91EE-D47F1AC3BCDD}"/>
              </a:ext>
            </a:extLst>
          </p:cNvPr>
          <p:cNvSpPr txBox="1"/>
          <p:nvPr/>
        </p:nvSpPr>
        <p:spPr>
          <a:xfrm>
            <a:off x="-130946" y="2008730"/>
            <a:ext cx="124538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HVAD ER </a:t>
            </a:r>
            <a:b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</a:br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TRANSHUMANISME ?</a:t>
            </a:r>
          </a:p>
        </p:txBody>
      </p:sp>
    </p:spTree>
    <p:extLst>
      <p:ext uri="{BB962C8B-B14F-4D97-AF65-F5344CB8AC3E}">
        <p14:creationId xmlns:p14="http://schemas.microsoft.com/office/powerpoint/2010/main" val="429252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9152FC92-B85D-496C-81FA-F4AC78574A59}"/>
              </a:ext>
            </a:extLst>
          </p:cNvPr>
          <p:cNvSpPr/>
          <p:nvPr/>
        </p:nvSpPr>
        <p:spPr>
          <a:xfrm>
            <a:off x="3769257" y="5589969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Textfeld 12">
            <a:hlinkClick r:id="rId2" action="ppaction://hlinksldjump"/>
            <a:extLst>
              <a:ext uri="{FF2B5EF4-FFF2-40B4-BE49-F238E27FC236}">
                <a16:creationId xmlns:a16="http://schemas.microsoft.com/office/drawing/2014/main" id="{52CEFC87-197F-4BEA-9DB4-AD11885D1588}"/>
              </a:ext>
            </a:extLst>
          </p:cNvPr>
          <p:cNvSpPr txBox="1"/>
          <p:nvPr/>
        </p:nvSpPr>
        <p:spPr>
          <a:xfrm>
            <a:off x="3883739" y="5596964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1349787-C97F-42FB-86D0-D772EE0CBEE0}"/>
              </a:ext>
            </a:extLst>
          </p:cNvPr>
          <p:cNvSpPr txBox="1"/>
          <p:nvPr/>
        </p:nvSpPr>
        <p:spPr>
          <a:xfrm>
            <a:off x="1085903" y="1297378"/>
            <a:ext cx="100201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DETTE GIGANTISKE SoMe FIRMA BRUGER OVER EN TREDJEDEL AF DETS OMSÆTNING UDELUKKENDE PÅ ELEKTRICITET TIL DATACENTRE</a:t>
            </a:r>
          </a:p>
        </p:txBody>
      </p:sp>
    </p:spTree>
    <p:extLst>
      <p:ext uri="{BB962C8B-B14F-4D97-AF65-F5344CB8AC3E}">
        <p14:creationId xmlns:p14="http://schemas.microsoft.com/office/powerpoint/2010/main" val="265240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1E2BDADF-C529-4875-82F8-8610C95494FD}"/>
              </a:ext>
            </a:extLst>
          </p:cNvPr>
          <p:cNvSpPr txBox="1"/>
          <p:nvPr/>
        </p:nvSpPr>
        <p:spPr>
          <a:xfrm>
            <a:off x="4862914" y="5093567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200</a:t>
            </a:r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704E2314-558A-4512-B82F-3D1E4B61802A}"/>
              </a:ext>
            </a:extLst>
          </p:cNvPr>
          <p:cNvSpPr txBox="1"/>
          <p:nvPr/>
        </p:nvSpPr>
        <p:spPr>
          <a:xfrm>
            <a:off x="1954037" y="1631366"/>
            <a:ext cx="82839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HVEM ER </a:t>
            </a:r>
            <a:b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</a:b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META ?</a:t>
            </a:r>
          </a:p>
        </p:txBody>
      </p:sp>
    </p:spTree>
    <p:extLst>
      <p:ext uri="{BB962C8B-B14F-4D97-AF65-F5344CB8AC3E}">
        <p14:creationId xmlns:p14="http://schemas.microsoft.com/office/powerpoint/2010/main" val="8547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889D11D-8C58-495F-AF14-EE3186614B2E}"/>
              </a:ext>
            </a:extLst>
          </p:cNvPr>
          <p:cNvSpPr/>
          <p:nvPr/>
        </p:nvSpPr>
        <p:spPr>
          <a:xfrm>
            <a:off x="3769257" y="5466165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1341159D-E67B-4BEC-BDFD-32683A6B2462}"/>
              </a:ext>
            </a:extLst>
          </p:cNvPr>
          <p:cNvSpPr txBox="1"/>
          <p:nvPr/>
        </p:nvSpPr>
        <p:spPr>
          <a:xfrm>
            <a:off x="3883739" y="5453945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739C58C-5FCD-4DDA-88C7-B5B7B15DF94C}"/>
              </a:ext>
            </a:extLst>
          </p:cNvPr>
          <p:cNvSpPr txBox="1"/>
          <p:nvPr/>
        </p:nvSpPr>
        <p:spPr>
          <a:xfrm>
            <a:off x="1331547" y="1010472"/>
            <a:ext cx="95289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DENNE FARVE ER OVERRASKENDE NOK DEN MEST ENERGIINTENSIVE AT FREMSTILLE I DIGITAL FORM</a:t>
            </a:r>
            <a:endParaRPr lang="en-GB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48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81FB444E-34B5-485E-81E9-6EAA411525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94A538C-C540-4F58-A4B4-07BA8FF8B73B}"/>
              </a:ext>
            </a:extLst>
          </p:cNvPr>
          <p:cNvSpPr/>
          <p:nvPr/>
        </p:nvSpPr>
        <p:spPr>
          <a:xfrm>
            <a:off x="688061" y="387034"/>
            <a:ext cx="10815873" cy="6083929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72BA0C5-0046-4FA0-AB7D-F2FCD0E09D6E}"/>
              </a:ext>
            </a:extLst>
          </p:cNvPr>
          <p:cNvSpPr txBox="1"/>
          <p:nvPr/>
        </p:nvSpPr>
        <p:spPr>
          <a:xfrm>
            <a:off x="2058153" y="1905505"/>
            <a:ext cx="8075691" cy="28623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TING VI SIGER, SÅ VI IKKE ØDELÆGGER PLANETEN</a:t>
            </a:r>
          </a:p>
        </p:txBody>
      </p:sp>
    </p:spTree>
    <p:extLst>
      <p:ext uri="{BB962C8B-B14F-4D97-AF65-F5344CB8AC3E}">
        <p14:creationId xmlns:p14="http://schemas.microsoft.com/office/powerpoint/2010/main" val="159787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000">
        <p14:doors dir="vert"/>
      </p:transition>
    </mc:Choice>
    <mc:Fallback xmlns="">
      <p:transition spd="slow" advTm="2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48976F05-955C-45E8-BC9E-EAB56022F564}"/>
              </a:ext>
            </a:extLst>
          </p:cNvPr>
          <p:cNvSpPr txBox="1"/>
          <p:nvPr/>
        </p:nvSpPr>
        <p:spPr>
          <a:xfrm>
            <a:off x="4862917" y="5418244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400</a:t>
            </a:r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51DCC840-90F6-4592-BA16-276AE580617D}"/>
              </a:ext>
            </a:extLst>
          </p:cNvPr>
          <p:cNvSpPr txBox="1"/>
          <p:nvPr/>
        </p:nvSpPr>
        <p:spPr>
          <a:xfrm>
            <a:off x="1954038" y="1750876"/>
            <a:ext cx="82839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HVAD ER </a:t>
            </a:r>
            <a:b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</a:b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GRØN ?</a:t>
            </a:r>
          </a:p>
        </p:txBody>
      </p:sp>
    </p:spTree>
    <p:extLst>
      <p:ext uri="{BB962C8B-B14F-4D97-AF65-F5344CB8AC3E}">
        <p14:creationId xmlns:p14="http://schemas.microsoft.com/office/powerpoint/2010/main" val="87957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2E99F966-411B-48D5-81DD-644A3F19C848}"/>
              </a:ext>
            </a:extLst>
          </p:cNvPr>
          <p:cNvSpPr/>
          <p:nvPr/>
        </p:nvSpPr>
        <p:spPr>
          <a:xfrm>
            <a:off x="3769260" y="5817722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0F7D7095-B2DA-46D2-AEC2-E71AFD043A0E}"/>
              </a:ext>
            </a:extLst>
          </p:cNvPr>
          <p:cNvSpPr txBox="1"/>
          <p:nvPr/>
        </p:nvSpPr>
        <p:spPr>
          <a:xfrm>
            <a:off x="3883742" y="5805502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0DD7D9F-8294-4267-A353-0B23FC14A760}"/>
              </a:ext>
            </a:extLst>
          </p:cNvPr>
          <p:cNvSpPr txBox="1"/>
          <p:nvPr/>
        </p:nvSpPr>
        <p:spPr>
          <a:xfrm>
            <a:off x="741873" y="1342765"/>
            <a:ext cx="1070825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400" b="0" i="0" u="none" strike="noStrike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7-8 MILLIARDER SMARTPHONES ER DER PRODUCERET GLOBALT I DE SENESTE 10 ÅR. DET HAR KRÆVET ET ENERGIFORBRUG </a:t>
            </a:r>
          </a:p>
          <a:p>
            <a:pPr algn="ctr"/>
            <a:r>
              <a:rPr lang="da-DK" sz="4400" b="0" i="0" u="none" strike="noStrike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SVARENDE TIL EN AF VORE NORDISKE </a:t>
            </a:r>
          </a:p>
          <a:p>
            <a:pPr algn="ctr"/>
            <a:r>
              <a:rPr lang="da-DK" sz="4400" b="0" i="0" u="none" strike="noStrike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NABOERS ÅRLIGE FORBRUG AF ELEKTRICITET</a:t>
            </a:r>
            <a:r>
              <a:rPr lang="da-DK" sz="4400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​</a:t>
            </a:r>
            <a:endParaRPr lang="en-GB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34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3B9630FA-ECFA-4A97-AD7E-A2BDAC46B708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600</a:t>
            </a:r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6590273D-AFE4-42B2-9559-4C2657FCEBC8}"/>
              </a:ext>
            </a:extLst>
          </p:cNvPr>
          <p:cNvSpPr txBox="1"/>
          <p:nvPr/>
        </p:nvSpPr>
        <p:spPr>
          <a:xfrm>
            <a:off x="1954037" y="1861279"/>
            <a:ext cx="82839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HVAD ER </a:t>
            </a:r>
            <a:b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</a:b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SVERIGE ?</a:t>
            </a:r>
          </a:p>
        </p:txBody>
      </p:sp>
    </p:spTree>
    <p:extLst>
      <p:ext uri="{BB962C8B-B14F-4D97-AF65-F5344CB8AC3E}">
        <p14:creationId xmlns:p14="http://schemas.microsoft.com/office/powerpoint/2010/main" val="157272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2FFFCCA5-C1C2-439C-9B5E-115DDFFA3C17}"/>
              </a:ext>
            </a:extLst>
          </p:cNvPr>
          <p:cNvSpPr/>
          <p:nvPr/>
        </p:nvSpPr>
        <p:spPr>
          <a:xfrm>
            <a:off x="3769260" y="5709039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BFCEAFEC-5F81-4E1B-992D-005630F1B972}"/>
              </a:ext>
            </a:extLst>
          </p:cNvPr>
          <p:cNvSpPr txBox="1"/>
          <p:nvPr/>
        </p:nvSpPr>
        <p:spPr>
          <a:xfrm>
            <a:off x="3883742" y="5696819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A7994AA-19DB-4306-858F-C71D2AD37359}"/>
              </a:ext>
            </a:extLst>
          </p:cNvPr>
          <p:cNvSpPr txBox="1"/>
          <p:nvPr/>
        </p:nvSpPr>
        <p:spPr>
          <a:xfrm>
            <a:off x="914400" y="576406"/>
            <a:ext cx="10363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AT SKABE ET INTEGRERET COMPUTERKREDSLØB PÅ 300mm KRÆVER CA. SÅ MEGET VAND (TIL NÆRMESTE 1.000 LITER)</a:t>
            </a:r>
            <a:endParaRPr lang="en-GB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55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5E8F8D88-F120-4F6C-8529-5405E574936B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800</a:t>
            </a:r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3FAD3B6F-F707-426D-8B6A-472E10E1DFE1}"/>
              </a:ext>
            </a:extLst>
          </p:cNvPr>
          <p:cNvSpPr txBox="1"/>
          <p:nvPr/>
        </p:nvSpPr>
        <p:spPr>
          <a:xfrm>
            <a:off x="1954037" y="1712999"/>
            <a:ext cx="82839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HVAD ER </a:t>
            </a:r>
            <a:b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</a:b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8.500 ?</a:t>
            </a:r>
          </a:p>
        </p:txBody>
      </p:sp>
    </p:spTree>
    <p:extLst>
      <p:ext uri="{BB962C8B-B14F-4D97-AF65-F5344CB8AC3E}">
        <p14:creationId xmlns:p14="http://schemas.microsoft.com/office/powerpoint/2010/main" val="226000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172251FB-B0F8-4787-85E1-6E6EA5314387}"/>
              </a:ext>
            </a:extLst>
          </p:cNvPr>
          <p:cNvSpPr/>
          <p:nvPr/>
        </p:nvSpPr>
        <p:spPr>
          <a:xfrm>
            <a:off x="3769260" y="5838543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1BBAA9B5-D758-4673-9076-700BDECE4A41}"/>
              </a:ext>
            </a:extLst>
          </p:cNvPr>
          <p:cNvSpPr txBox="1"/>
          <p:nvPr/>
        </p:nvSpPr>
        <p:spPr>
          <a:xfrm>
            <a:off x="3883742" y="5826323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BFDA867-2B72-4A4B-B2CA-5B3ED820F282}"/>
              </a:ext>
            </a:extLst>
          </p:cNvPr>
          <p:cNvSpPr txBox="1"/>
          <p:nvPr/>
        </p:nvSpPr>
        <p:spPr>
          <a:xfrm>
            <a:off x="654471" y="446902"/>
            <a:ext cx="1067438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EN ENKELT ‘TRÆNINGSSESSION’ FOR EN STOR MACHINE LEARNING ALGORITME BRUGER DEN </a:t>
            </a:r>
            <a:br>
              <a:rPr lang="da-DK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</a:br>
            <a:r>
              <a:rPr lang="da-DK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SAMME MÆNGDE ENERGI SOM </a:t>
            </a:r>
            <a:br>
              <a:rPr lang="da-DK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</a:br>
            <a:r>
              <a:rPr lang="da-DK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VED AT KØRE SÅ LANGT I EN BIL </a:t>
            </a:r>
            <a:br>
              <a:rPr lang="da-DK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</a:br>
            <a:r>
              <a:rPr lang="da-DK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(TIL NÆRMESTE 100.000 KM)</a:t>
            </a:r>
            <a:endParaRPr lang="en-GB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23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5C88E0E1-A31A-421A-9595-8FA39F0B775A}"/>
              </a:ext>
            </a:extLst>
          </p:cNvPr>
          <p:cNvSpPr txBox="1"/>
          <p:nvPr/>
        </p:nvSpPr>
        <p:spPr>
          <a:xfrm>
            <a:off x="4642919" y="5443800"/>
            <a:ext cx="290616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1000</a:t>
            </a:r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290C89AD-7282-43D3-A0B1-9E2EAA31B447}"/>
              </a:ext>
            </a:extLst>
          </p:cNvPr>
          <p:cNvSpPr txBox="1"/>
          <p:nvPr/>
        </p:nvSpPr>
        <p:spPr>
          <a:xfrm>
            <a:off x="1176716" y="1853043"/>
            <a:ext cx="9838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HVAD ER </a:t>
            </a:r>
            <a:b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</a:b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700.000 KM ?</a:t>
            </a:r>
          </a:p>
        </p:txBody>
      </p:sp>
    </p:spTree>
    <p:extLst>
      <p:ext uri="{BB962C8B-B14F-4D97-AF65-F5344CB8AC3E}">
        <p14:creationId xmlns:p14="http://schemas.microsoft.com/office/powerpoint/2010/main" val="60531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1F1B19D-DAEA-476F-8A77-6BE19FF3878D}"/>
              </a:ext>
            </a:extLst>
          </p:cNvPr>
          <p:cNvSpPr/>
          <p:nvPr/>
        </p:nvSpPr>
        <p:spPr>
          <a:xfrm>
            <a:off x="3769260" y="5746247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50DD34A0-C310-418F-9F29-A0F8C45EA1D3}"/>
              </a:ext>
            </a:extLst>
          </p:cNvPr>
          <p:cNvSpPr txBox="1"/>
          <p:nvPr/>
        </p:nvSpPr>
        <p:spPr>
          <a:xfrm>
            <a:off x="3883742" y="5734027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0E84169-5DEB-4570-9847-0560924616E1}"/>
              </a:ext>
            </a:extLst>
          </p:cNvPr>
          <p:cNvSpPr txBox="1"/>
          <p:nvPr/>
        </p:nvSpPr>
        <p:spPr>
          <a:xfrm>
            <a:off x="497608" y="1037265"/>
            <a:ext cx="111967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DENNE PIGE OG HENDES FAR KRYDSEDE DET ATLANTISKE OCEAN PÅ EN BÅD FOR AT GØRE OPMÆRKSOM PÅ KLIMAKRISEN</a:t>
            </a:r>
          </a:p>
        </p:txBody>
      </p:sp>
    </p:spTree>
    <p:extLst>
      <p:ext uri="{BB962C8B-B14F-4D97-AF65-F5344CB8AC3E}">
        <p14:creationId xmlns:p14="http://schemas.microsoft.com/office/powerpoint/2010/main" val="189194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6B2EF2BE-9DE9-4719-A6C3-09808490B9AF}"/>
              </a:ext>
            </a:extLst>
          </p:cNvPr>
          <p:cNvSpPr txBox="1"/>
          <p:nvPr/>
        </p:nvSpPr>
        <p:spPr>
          <a:xfrm>
            <a:off x="4862916" y="5161300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200</a:t>
            </a:r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4AC1386D-740A-4430-91B1-2EA41480E9D6}"/>
              </a:ext>
            </a:extLst>
          </p:cNvPr>
          <p:cNvSpPr txBox="1"/>
          <p:nvPr/>
        </p:nvSpPr>
        <p:spPr>
          <a:xfrm>
            <a:off x="-130948" y="1859353"/>
            <a:ext cx="124538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HVEM ER </a:t>
            </a:r>
            <a:b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</a:br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GRETA THUNBERG?</a:t>
            </a:r>
          </a:p>
        </p:txBody>
      </p:sp>
    </p:spTree>
    <p:extLst>
      <p:ext uri="{BB962C8B-B14F-4D97-AF65-F5344CB8AC3E}">
        <p14:creationId xmlns:p14="http://schemas.microsoft.com/office/powerpoint/2010/main" val="255421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C580F61-2543-40EB-B8C1-961309E0C0F8}"/>
              </a:ext>
            </a:extLst>
          </p:cNvPr>
          <p:cNvSpPr/>
          <p:nvPr/>
        </p:nvSpPr>
        <p:spPr>
          <a:xfrm>
            <a:off x="3769260" y="5589986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B35DEAC4-1350-4DD8-9B37-3B10E1990464}"/>
              </a:ext>
            </a:extLst>
          </p:cNvPr>
          <p:cNvSpPr txBox="1"/>
          <p:nvPr/>
        </p:nvSpPr>
        <p:spPr>
          <a:xfrm>
            <a:off x="3883742" y="5577766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4669CB1-961E-4ADF-A039-6D95729060AD}"/>
              </a:ext>
            </a:extLst>
          </p:cNvPr>
          <p:cNvSpPr txBox="1"/>
          <p:nvPr/>
        </p:nvSpPr>
        <p:spPr>
          <a:xfrm>
            <a:off x="497608" y="880590"/>
            <a:ext cx="111967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EN KLIMABEVÆGELSE DER ER KENDT FOR SINE FLAMBOYANTE PROTESTER, OG SOM ER HER TIL FOLKEMØDET</a:t>
            </a:r>
          </a:p>
        </p:txBody>
      </p:sp>
    </p:spTree>
    <p:extLst>
      <p:ext uri="{BB962C8B-B14F-4D97-AF65-F5344CB8AC3E}">
        <p14:creationId xmlns:p14="http://schemas.microsoft.com/office/powerpoint/2010/main" val="410031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0C518-64BF-49AC-8E84-F6E6562A75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19ABDE-2808-4D3C-B88F-1DBF972FA8A0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5183188" y="987425"/>
            <a:ext cx="6172200" cy="4873625"/>
          </a:xfrm>
        </p:spPr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FB652F-3A2B-4D07-8F9F-215BC923ADAE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endParaRPr lang="de-AT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EB5AA41-4F02-4DC6-A665-0414AA73F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0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3383"/>
      </p:ext>
    </p:extLst>
  </p:cSld>
  <p:clrMapOvr>
    <a:masterClrMapping/>
  </p:clrMapOvr>
  <p:transition spd="slow" advTm="1000">
    <p:pull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27D969F5-BA81-456B-A4F0-647631761BF2}"/>
              </a:ext>
            </a:extLst>
          </p:cNvPr>
          <p:cNvSpPr txBox="1"/>
          <p:nvPr/>
        </p:nvSpPr>
        <p:spPr>
          <a:xfrm>
            <a:off x="4862916" y="5344862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400</a:t>
            </a:r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128AB4A1-9989-4CFF-B7E6-77C406871CC0}"/>
              </a:ext>
            </a:extLst>
          </p:cNvPr>
          <p:cNvSpPr txBox="1"/>
          <p:nvPr/>
        </p:nvSpPr>
        <p:spPr>
          <a:xfrm>
            <a:off x="570401" y="1788399"/>
            <a:ext cx="110511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HVEM ER </a:t>
            </a:r>
            <a:b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</a:br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EXTINCTION REBELLION ?</a:t>
            </a:r>
          </a:p>
        </p:txBody>
      </p:sp>
    </p:spTree>
    <p:extLst>
      <p:ext uri="{BB962C8B-B14F-4D97-AF65-F5344CB8AC3E}">
        <p14:creationId xmlns:p14="http://schemas.microsoft.com/office/powerpoint/2010/main" val="58173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82514961-5F06-4988-A962-0B958701A7E0}"/>
              </a:ext>
            </a:extLst>
          </p:cNvPr>
          <p:cNvSpPr/>
          <p:nvPr/>
        </p:nvSpPr>
        <p:spPr>
          <a:xfrm>
            <a:off x="3769260" y="5386894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8B44D3AE-B086-4BCA-AC0C-FD8041DEC856}"/>
              </a:ext>
            </a:extLst>
          </p:cNvPr>
          <p:cNvSpPr txBox="1"/>
          <p:nvPr/>
        </p:nvSpPr>
        <p:spPr>
          <a:xfrm>
            <a:off x="3883742" y="5374674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DFAD8B6-E6B9-45BE-A4FD-CC5159702592}"/>
              </a:ext>
            </a:extLst>
          </p:cNvPr>
          <p:cNvSpPr txBox="1"/>
          <p:nvPr/>
        </p:nvSpPr>
        <p:spPr>
          <a:xfrm>
            <a:off x="229591" y="1190938"/>
            <a:ext cx="117328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EN GRUPPE KLIMAAKTIVISTER DER HAR GJORT SKOLE-PJÆK SEJT IGEN</a:t>
            </a:r>
          </a:p>
        </p:txBody>
      </p:sp>
    </p:spTree>
    <p:extLst>
      <p:ext uri="{BB962C8B-B14F-4D97-AF65-F5344CB8AC3E}">
        <p14:creationId xmlns:p14="http://schemas.microsoft.com/office/powerpoint/2010/main" val="109664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D3F5593C-83C2-4631-9B8A-F74A30C47C67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600</a:t>
            </a:r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63886B1C-F146-47CD-9A22-FF61D5B3B8C2}"/>
              </a:ext>
            </a:extLst>
          </p:cNvPr>
          <p:cNvSpPr txBox="1"/>
          <p:nvPr/>
        </p:nvSpPr>
        <p:spPr>
          <a:xfrm>
            <a:off x="1176714" y="1243443"/>
            <a:ext cx="98385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HVEM ER </a:t>
            </a:r>
            <a:b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</a:b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SCHOOL STRIKE FOR CLIMATE ?</a:t>
            </a:r>
          </a:p>
        </p:txBody>
      </p:sp>
    </p:spTree>
    <p:extLst>
      <p:ext uri="{BB962C8B-B14F-4D97-AF65-F5344CB8AC3E}">
        <p14:creationId xmlns:p14="http://schemas.microsoft.com/office/powerpoint/2010/main" val="227646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BF0B5586-924F-4AC1-8DFE-19CAD0DABB4D}"/>
              </a:ext>
            </a:extLst>
          </p:cNvPr>
          <p:cNvSpPr/>
          <p:nvPr/>
        </p:nvSpPr>
        <p:spPr>
          <a:xfrm>
            <a:off x="3769260" y="5337822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E1F07E57-EABB-4136-9B11-6BDB80A91A37}"/>
              </a:ext>
            </a:extLst>
          </p:cNvPr>
          <p:cNvSpPr txBox="1"/>
          <p:nvPr/>
        </p:nvSpPr>
        <p:spPr>
          <a:xfrm>
            <a:off x="3883742" y="5325602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69B386F-A297-4C37-9433-0ED43EAD7D17}"/>
              </a:ext>
            </a:extLst>
          </p:cNvPr>
          <p:cNvSpPr txBox="1"/>
          <p:nvPr/>
        </p:nvSpPr>
        <p:spPr>
          <a:xfrm>
            <a:off x="229594" y="947623"/>
            <a:ext cx="117328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ET SLOGAN DER BLIVER BRUGT AF UDVIKLINGSLANDE TIL AT RÅBE OP OM KLIMAKRISEN, OG SOM RUMMER EN TEMPERATUR</a:t>
            </a:r>
          </a:p>
        </p:txBody>
      </p:sp>
    </p:spTree>
    <p:extLst>
      <p:ext uri="{BB962C8B-B14F-4D97-AF65-F5344CB8AC3E}">
        <p14:creationId xmlns:p14="http://schemas.microsoft.com/office/powerpoint/2010/main" val="274008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0B24DCD6-A77E-47AA-9E76-768491B7AB21}"/>
              </a:ext>
            </a:extLst>
          </p:cNvPr>
          <p:cNvSpPr txBox="1"/>
          <p:nvPr/>
        </p:nvSpPr>
        <p:spPr>
          <a:xfrm>
            <a:off x="4862916" y="519525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800</a:t>
            </a:r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E04EA59F-023B-490A-9429-3EF236525812}"/>
              </a:ext>
            </a:extLst>
          </p:cNvPr>
          <p:cNvSpPr txBox="1"/>
          <p:nvPr/>
        </p:nvSpPr>
        <p:spPr>
          <a:xfrm>
            <a:off x="1176714" y="1787139"/>
            <a:ext cx="9838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HVAD ER </a:t>
            </a:r>
            <a:b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</a:b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„1.5 TO STAY ALIVE“</a:t>
            </a:r>
          </a:p>
        </p:txBody>
      </p:sp>
    </p:spTree>
    <p:extLst>
      <p:ext uri="{BB962C8B-B14F-4D97-AF65-F5344CB8AC3E}">
        <p14:creationId xmlns:p14="http://schemas.microsoft.com/office/powerpoint/2010/main" val="169809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700DEF26-D355-4597-BEFF-B490BEE7CE09}"/>
              </a:ext>
            </a:extLst>
          </p:cNvPr>
          <p:cNvSpPr/>
          <p:nvPr/>
        </p:nvSpPr>
        <p:spPr>
          <a:xfrm>
            <a:off x="3769257" y="5798196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4A83BCEB-6A84-4F0F-A6E2-D7477078554F}"/>
              </a:ext>
            </a:extLst>
          </p:cNvPr>
          <p:cNvSpPr txBox="1"/>
          <p:nvPr/>
        </p:nvSpPr>
        <p:spPr>
          <a:xfrm>
            <a:off x="3883739" y="5785976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3EA53D1-B28E-48FC-B1C2-704B42E42939}"/>
              </a:ext>
            </a:extLst>
          </p:cNvPr>
          <p:cNvSpPr txBox="1"/>
          <p:nvPr/>
        </p:nvSpPr>
        <p:spPr>
          <a:xfrm>
            <a:off x="229591" y="863729"/>
            <a:ext cx="1173281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DENNE UNGE KLIMAAKTIVIST FRA UGANDA BLEV KENDT, FORDI </a:t>
            </a:r>
            <a:br>
              <a:rPr lang="en-GB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</a:br>
            <a:r>
              <a:rPr lang="en-GB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HUN BLEV KLIPPET UD AF ET PRESSEBILLEDE FRA DAVOS 2020</a:t>
            </a:r>
          </a:p>
        </p:txBody>
      </p:sp>
    </p:spTree>
    <p:extLst>
      <p:ext uri="{BB962C8B-B14F-4D97-AF65-F5344CB8AC3E}">
        <p14:creationId xmlns:p14="http://schemas.microsoft.com/office/powerpoint/2010/main" val="352107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F393EE35-C843-47E1-9E13-A0597DBD7623}"/>
              </a:ext>
            </a:extLst>
          </p:cNvPr>
          <p:cNvSpPr txBox="1"/>
          <p:nvPr/>
        </p:nvSpPr>
        <p:spPr>
          <a:xfrm>
            <a:off x="4642919" y="5675024"/>
            <a:ext cx="290616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1000</a:t>
            </a:r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DF61F004-BAD2-4331-A881-FE5D319C0BA8}"/>
              </a:ext>
            </a:extLst>
          </p:cNvPr>
          <p:cNvSpPr txBox="1"/>
          <p:nvPr/>
        </p:nvSpPr>
        <p:spPr>
          <a:xfrm>
            <a:off x="0" y="2054981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HVEM ER </a:t>
            </a:r>
            <a:b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</a:br>
            <a: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VANESSA NAKATE?</a:t>
            </a:r>
          </a:p>
        </p:txBody>
      </p:sp>
    </p:spTree>
    <p:extLst>
      <p:ext uri="{BB962C8B-B14F-4D97-AF65-F5344CB8AC3E}">
        <p14:creationId xmlns:p14="http://schemas.microsoft.com/office/powerpoint/2010/main" val="354595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B1F5FC2-F178-4CEC-9B9E-7B8EF765DB2F}"/>
              </a:ext>
            </a:extLst>
          </p:cNvPr>
          <p:cNvSpPr/>
          <p:nvPr/>
        </p:nvSpPr>
        <p:spPr>
          <a:xfrm>
            <a:off x="3769257" y="5682586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38259AB5-97B0-43A6-AE6C-0C42D3F59A63}"/>
              </a:ext>
            </a:extLst>
          </p:cNvPr>
          <p:cNvSpPr txBox="1"/>
          <p:nvPr/>
        </p:nvSpPr>
        <p:spPr>
          <a:xfrm>
            <a:off x="3883739" y="5670366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95B47D7-0861-4F63-804E-79039035BFA4}"/>
              </a:ext>
            </a:extLst>
          </p:cNvPr>
          <p:cNvSpPr txBox="1"/>
          <p:nvPr/>
        </p:nvSpPr>
        <p:spPr>
          <a:xfrm>
            <a:off x="229591" y="2083209"/>
            <a:ext cx="117328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ANTALLET AF HOVEDRAPPORTER, </a:t>
            </a:r>
            <a:br>
              <a:rPr lang="en-GB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</a:br>
            <a:r>
              <a:rPr lang="en-GB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SOM IPCC HAR UDGIVET</a:t>
            </a:r>
          </a:p>
        </p:txBody>
      </p:sp>
    </p:spTree>
    <p:extLst>
      <p:ext uri="{BB962C8B-B14F-4D97-AF65-F5344CB8AC3E}">
        <p14:creationId xmlns:p14="http://schemas.microsoft.com/office/powerpoint/2010/main" val="279227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041B1A29-5B83-4164-B12D-24E5241925DE}"/>
              </a:ext>
            </a:extLst>
          </p:cNvPr>
          <p:cNvSpPr txBox="1"/>
          <p:nvPr/>
        </p:nvSpPr>
        <p:spPr>
          <a:xfrm>
            <a:off x="4862916" y="5161300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200</a:t>
            </a:r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329C1AB8-8B82-474E-84C0-9859FFF19EC7}"/>
              </a:ext>
            </a:extLst>
          </p:cNvPr>
          <p:cNvSpPr txBox="1"/>
          <p:nvPr/>
        </p:nvSpPr>
        <p:spPr>
          <a:xfrm>
            <a:off x="0" y="1999728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HVAD ER </a:t>
            </a:r>
            <a:b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</a:br>
            <a: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SEKS ?</a:t>
            </a:r>
          </a:p>
        </p:txBody>
      </p:sp>
    </p:spTree>
    <p:extLst>
      <p:ext uri="{BB962C8B-B14F-4D97-AF65-F5344CB8AC3E}">
        <p14:creationId xmlns:p14="http://schemas.microsoft.com/office/powerpoint/2010/main" val="44960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4550DB72-9115-4DC7-B15B-0B4274BD6092}"/>
              </a:ext>
            </a:extLst>
          </p:cNvPr>
          <p:cNvSpPr/>
          <p:nvPr/>
        </p:nvSpPr>
        <p:spPr>
          <a:xfrm>
            <a:off x="3769257" y="5251661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55F03557-DF60-4C17-A621-B140D9F6F880}"/>
              </a:ext>
            </a:extLst>
          </p:cNvPr>
          <p:cNvSpPr txBox="1"/>
          <p:nvPr/>
        </p:nvSpPr>
        <p:spPr>
          <a:xfrm>
            <a:off x="3883739" y="523944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04D183D-66B7-4DA1-89B1-0796C84F67E8}"/>
              </a:ext>
            </a:extLst>
          </p:cNvPr>
          <p:cNvSpPr txBox="1"/>
          <p:nvPr/>
        </p:nvSpPr>
        <p:spPr>
          <a:xfrm>
            <a:off x="229591" y="1770845"/>
            <a:ext cx="117328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DETTE LAND ER VÆRT </a:t>
            </a:r>
            <a:br>
              <a:rPr lang="en-GB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</a:br>
            <a:r>
              <a:rPr lang="en-GB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FOR COP27</a:t>
            </a:r>
          </a:p>
        </p:txBody>
      </p:sp>
    </p:spTree>
    <p:extLst>
      <p:ext uri="{BB962C8B-B14F-4D97-AF65-F5344CB8AC3E}">
        <p14:creationId xmlns:p14="http://schemas.microsoft.com/office/powerpoint/2010/main" val="300889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67BC6F1A-AD9D-495E-906D-0F88E2D7C1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D7E8477-4518-4E8E-B2FA-98506FF9B040}"/>
              </a:ext>
            </a:extLst>
          </p:cNvPr>
          <p:cNvSpPr/>
          <p:nvPr/>
        </p:nvSpPr>
        <p:spPr>
          <a:xfrm>
            <a:off x="688065" y="386953"/>
            <a:ext cx="10815873" cy="6083929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28C1D8B-8357-443C-B7EA-F7EC61C7E62C}"/>
              </a:ext>
            </a:extLst>
          </p:cNvPr>
          <p:cNvSpPr txBox="1"/>
          <p:nvPr/>
        </p:nvSpPr>
        <p:spPr>
          <a:xfrm>
            <a:off x="1459116" y="1905505"/>
            <a:ext cx="9273765" cy="28007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EKSTREME BEGIVENHEDER</a:t>
            </a:r>
          </a:p>
        </p:txBody>
      </p:sp>
    </p:spTree>
    <p:extLst>
      <p:ext uri="{BB962C8B-B14F-4D97-AF65-F5344CB8AC3E}">
        <p14:creationId xmlns:p14="http://schemas.microsoft.com/office/powerpoint/2010/main" val="33168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692052D3-51FA-4884-A4FC-5330D16D5B5A}"/>
              </a:ext>
            </a:extLst>
          </p:cNvPr>
          <p:cNvSpPr txBox="1"/>
          <p:nvPr/>
        </p:nvSpPr>
        <p:spPr>
          <a:xfrm>
            <a:off x="4862917" y="5544368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400</a:t>
            </a:r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FACB8B77-64DC-405D-B63B-BEF2A8A01E36}"/>
              </a:ext>
            </a:extLst>
          </p:cNvPr>
          <p:cNvSpPr txBox="1"/>
          <p:nvPr/>
        </p:nvSpPr>
        <p:spPr>
          <a:xfrm>
            <a:off x="-1" y="1964181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HVAD ER </a:t>
            </a:r>
            <a:b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</a:br>
            <a: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EGYPTEN ?</a:t>
            </a:r>
          </a:p>
        </p:txBody>
      </p:sp>
    </p:spTree>
    <p:extLst>
      <p:ext uri="{BB962C8B-B14F-4D97-AF65-F5344CB8AC3E}">
        <p14:creationId xmlns:p14="http://schemas.microsoft.com/office/powerpoint/2010/main" val="299520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58521ED4-B371-47BC-B1FA-9635A442A99A}"/>
              </a:ext>
            </a:extLst>
          </p:cNvPr>
          <p:cNvSpPr/>
          <p:nvPr/>
        </p:nvSpPr>
        <p:spPr>
          <a:xfrm>
            <a:off x="3769260" y="5791200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0225BF2F-82AC-4793-85CC-CE4786488130}"/>
              </a:ext>
            </a:extLst>
          </p:cNvPr>
          <p:cNvSpPr txBox="1"/>
          <p:nvPr/>
        </p:nvSpPr>
        <p:spPr>
          <a:xfrm>
            <a:off x="3883742" y="5778980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2EB55FF-7E1C-48E8-97BE-382338FDA74D}"/>
              </a:ext>
            </a:extLst>
          </p:cNvPr>
          <p:cNvSpPr txBox="1"/>
          <p:nvPr/>
        </p:nvSpPr>
        <p:spPr>
          <a:xfrm>
            <a:off x="229594" y="1345432"/>
            <a:ext cx="117328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HAN VAR FRANKRIGS PRÆSIDENT, DA PARISAFTALEN BLEV UNDERSKREVET I 2015</a:t>
            </a:r>
          </a:p>
        </p:txBody>
      </p:sp>
    </p:spTree>
    <p:extLst>
      <p:ext uri="{BB962C8B-B14F-4D97-AF65-F5344CB8AC3E}">
        <p14:creationId xmlns:p14="http://schemas.microsoft.com/office/powerpoint/2010/main" val="153763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2597F17F-6C4E-4DBA-9293-2030C5BE62B8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600</a:t>
            </a:r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A84E3BE7-6E40-4241-94E7-8EAB8AD2A00E}"/>
              </a:ext>
            </a:extLst>
          </p:cNvPr>
          <p:cNvSpPr txBox="1"/>
          <p:nvPr/>
        </p:nvSpPr>
        <p:spPr>
          <a:xfrm>
            <a:off x="-388885" y="1951993"/>
            <a:ext cx="129697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HVEM ER </a:t>
            </a:r>
            <a:br>
              <a:rPr lang="de-AT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</a:br>
            <a:r>
              <a:rPr lang="de-AT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FRANCOIS HOLLANDE ?</a:t>
            </a:r>
          </a:p>
        </p:txBody>
      </p:sp>
    </p:spTree>
    <p:extLst>
      <p:ext uri="{BB962C8B-B14F-4D97-AF65-F5344CB8AC3E}">
        <p14:creationId xmlns:p14="http://schemas.microsoft.com/office/powerpoint/2010/main" val="406839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032F72B-73A7-4744-B149-E83378400B19}"/>
              </a:ext>
            </a:extLst>
          </p:cNvPr>
          <p:cNvSpPr/>
          <p:nvPr/>
        </p:nvSpPr>
        <p:spPr>
          <a:xfrm>
            <a:off x="3769257" y="5405254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801AB334-3A4B-4D50-AEA2-EACD462A1998}"/>
              </a:ext>
            </a:extLst>
          </p:cNvPr>
          <p:cNvSpPr txBox="1"/>
          <p:nvPr/>
        </p:nvSpPr>
        <p:spPr>
          <a:xfrm>
            <a:off x="3883739" y="5393034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969957C-26D6-40FB-882A-FA0A9E817208}"/>
              </a:ext>
            </a:extLst>
          </p:cNvPr>
          <p:cNvSpPr txBox="1"/>
          <p:nvPr/>
        </p:nvSpPr>
        <p:spPr>
          <a:xfrm>
            <a:off x="229591" y="1157821"/>
            <a:ext cx="117328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NAVNET PÅ KLIMAKONFERENCEN </a:t>
            </a:r>
            <a:br>
              <a:rPr lang="da-DK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</a:br>
            <a:r>
              <a:rPr lang="da-DK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DER FANDT STED I KØBENHAVN I 2009 </a:t>
            </a:r>
            <a:br>
              <a:rPr lang="da-DK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</a:br>
            <a:r>
              <a:rPr lang="da-DK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TIL STOR BEGEJSTRING LOKALT, </a:t>
            </a:r>
            <a:br>
              <a:rPr lang="da-DK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</a:br>
            <a:r>
              <a:rPr lang="da-DK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SELVOM DEN SENERE BLEV ANSET </a:t>
            </a:r>
            <a:br>
              <a:rPr lang="da-DK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</a:br>
            <a:r>
              <a:rPr lang="da-DK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FOR AT VÆRE MISLYKKET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87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B5263354-B516-4133-9AA2-FBBDC38B1D00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800</a:t>
            </a:r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5932BEEE-B317-4697-9171-C66E5AEA0B33}"/>
              </a:ext>
            </a:extLst>
          </p:cNvPr>
          <p:cNvSpPr txBox="1"/>
          <p:nvPr/>
        </p:nvSpPr>
        <p:spPr>
          <a:xfrm>
            <a:off x="-388885" y="1842446"/>
            <a:ext cx="129697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HVAD ER </a:t>
            </a:r>
            <a:b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</a:b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COP15 ?</a:t>
            </a:r>
            <a:endParaRPr lang="de-AT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57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32ED858B-F0B4-4ED4-89D7-A93280FB9D72}"/>
              </a:ext>
            </a:extLst>
          </p:cNvPr>
          <p:cNvSpPr/>
          <p:nvPr/>
        </p:nvSpPr>
        <p:spPr>
          <a:xfrm>
            <a:off x="3769257" y="5577481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F5120A8B-56D5-4E1E-B8E2-329D9BF817A6}"/>
              </a:ext>
            </a:extLst>
          </p:cNvPr>
          <p:cNvSpPr txBox="1"/>
          <p:nvPr/>
        </p:nvSpPr>
        <p:spPr>
          <a:xfrm>
            <a:off x="3883739" y="556526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57E49A0-FB76-40B2-8BF3-AB6AF2E51237}"/>
              </a:ext>
            </a:extLst>
          </p:cNvPr>
          <p:cNvSpPr txBox="1"/>
          <p:nvPr/>
        </p:nvSpPr>
        <p:spPr>
          <a:xfrm>
            <a:off x="541867" y="683593"/>
            <a:ext cx="1100666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AT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ANTALLET AF LANDE SOM FORPLIGTEDE SIG TIL AT FORDOBLE MIDLERNE TIL FORSKNING OG UDVIKLING AF REN ENERGI VED COP21 I PARIS I 2015</a:t>
            </a:r>
          </a:p>
        </p:txBody>
      </p:sp>
    </p:spTree>
    <p:extLst>
      <p:ext uri="{BB962C8B-B14F-4D97-AF65-F5344CB8AC3E}">
        <p14:creationId xmlns:p14="http://schemas.microsoft.com/office/powerpoint/2010/main" val="64598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2702DE18-BD0F-4B29-918B-9F22409E499A}"/>
              </a:ext>
            </a:extLst>
          </p:cNvPr>
          <p:cNvSpPr txBox="1"/>
          <p:nvPr/>
        </p:nvSpPr>
        <p:spPr>
          <a:xfrm>
            <a:off x="4642919" y="5154204"/>
            <a:ext cx="290616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1000</a:t>
            </a:r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4C1C17B3-E4E6-4743-810F-908470783230}"/>
              </a:ext>
            </a:extLst>
          </p:cNvPr>
          <p:cNvSpPr txBox="1"/>
          <p:nvPr/>
        </p:nvSpPr>
        <p:spPr>
          <a:xfrm>
            <a:off x="-175387" y="2147547"/>
            <a:ext cx="129697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HVAD ER </a:t>
            </a:r>
            <a:br>
              <a:rPr lang="de-AT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</a:br>
            <a:r>
              <a:rPr lang="de-AT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 Black" panose="020B0A02040204020203" pitchFamily="34" charset="0"/>
              </a:rPr>
              <a:t>20 ?</a:t>
            </a:r>
          </a:p>
        </p:txBody>
      </p:sp>
    </p:spTree>
    <p:extLst>
      <p:ext uri="{BB962C8B-B14F-4D97-AF65-F5344CB8AC3E}">
        <p14:creationId xmlns:p14="http://schemas.microsoft.com/office/powerpoint/2010/main" val="78995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0C518-64BF-49AC-8E84-F6E6562A75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19ABDE-2808-4D3C-B88F-1DBF972FA8A0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5183188" y="987425"/>
            <a:ext cx="6172200" cy="4873625"/>
          </a:xfrm>
        </p:spPr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FB652F-3A2B-4D07-8F9F-215BC923ADAE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endParaRPr lang="de-AT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EB5AA41-4F02-4DC6-A665-0414AA73F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0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78148"/>
      </p:ext>
    </p:extLst>
  </p:cSld>
  <p:clrMapOvr>
    <a:masterClrMapping/>
  </p:clrMapOvr>
  <p:transition spd="slow" advTm="1000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67BC6F1A-AD9D-495E-906D-0F88E2D7C1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D7E8477-4518-4E8E-B2FA-98506FF9B040}"/>
              </a:ext>
            </a:extLst>
          </p:cNvPr>
          <p:cNvSpPr/>
          <p:nvPr/>
        </p:nvSpPr>
        <p:spPr>
          <a:xfrm>
            <a:off x="688065" y="386953"/>
            <a:ext cx="10815873" cy="6083929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28C1D8B-8357-443C-B7EA-F7EC61C7E62C}"/>
              </a:ext>
            </a:extLst>
          </p:cNvPr>
          <p:cNvSpPr txBox="1"/>
          <p:nvPr/>
        </p:nvSpPr>
        <p:spPr>
          <a:xfrm>
            <a:off x="1459117" y="1720757"/>
            <a:ext cx="9273765" cy="3416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TING DER </a:t>
            </a:r>
            <a:b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BARE IKKE HJÆLPER</a:t>
            </a:r>
          </a:p>
        </p:txBody>
      </p:sp>
    </p:spTree>
    <p:extLst>
      <p:ext uri="{BB962C8B-B14F-4D97-AF65-F5344CB8AC3E}">
        <p14:creationId xmlns:p14="http://schemas.microsoft.com/office/powerpoint/2010/main" val="249594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893</Words>
  <Application>Microsoft Office PowerPoint</Application>
  <PresentationFormat>Widescreen</PresentationFormat>
  <Paragraphs>167</Paragraphs>
  <Slides>76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7" baseType="lpstr">
      <vt:lpstr>Office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Johanna Liang</dc:creator>
  <cp:lastModifiedBy>Casper Blum Frohn</cp:lastModifiedBy>
  <cp:revision>155</cp:revision>
  <dcterms:created xsi:type="dcterms:W3CDTF">2020-09-28T08:30:51Z</dcterms:created>
  <dcterms:modified xsi:type="dcterms:W3CDTF">2022-06-27T09:16:53Z</dcterms:modified>
</cp:coreProperties>
</file>